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 id="2147483666" r:id="rId2"/>
  </p:sldMasterIdLst>
  <p:sldIdLst>
    <p:sldId id="256" r:id="rId3"/>
    <p:sldId id="259" r:id="rId4"/>
    <p:sldId id="320" r:id="rId5"/>
    <p:sldId id="321" r:id="rId6"/>
    <p:sldId id="268" r:id="rId7"/>
    <p:sldId id="267" r:id="rId8"/>
    <p:sldId id="314" r:id="rId9"/>
    <p:sldId id="322" r:id="rId10"/>
    <p:sldId id="309" r:id="rId11"/>
    <p:sldId id="270" r:id="rId12"/>
    <p:sldId id="324" r:id="rId13"/>
  </p:sldIdLst>
  <p:sldSz cx="10693400" cy="7556500"/>
  <p:notesSz cx="10693400" cy="7556500"/>
  <p:embeddedFontLst>
    <p:embeddedFont>
      <p:font typeface="Arial Unicode MS" panose="020B0604020202020204" charset="-128"/>
      <p:regular r:id="rId14"/>
    </p:embeddedFont>
    <p:embeddedFont>
      <p:font typeface="Abadi MT Condensed Light" panose="020B0604020202020204" charset="0"/>
      <p:regular r:id="rId15"/>
    </p:embeddedFont>
    <p:embeddedFont>
      <p:font typeface="Arabic Typesetting" panose="03020402040406030203" pitchFamily="66" charset="-78"/>
      <p:regular r:id="rId16"/>
    </p:embeddedFont>
    <p:embeddedFont>
      <p:font typeface="Bahnschrift SemiBold Condensed" panose="020B0502040204020203" pitchFamily="34" charset="0"/>
      <p:regular r:id="rId17"/>
      <p:bold r:id="rId18"/>
    </p:embeddedFont>
    <p:embeddedFont>
      <p:font typeface="Baskerville Old Face" panose="02020602080505020303" pitchFamily="18" charset="0"/>
      <p:regular r:id="rId19"/>
    </p:embeddedFont>
    <p:embeddedFont>
      <p:font typeface="Bookman Old Style" panose="02050604050505020204" pitchFamily="18" charset="0"/>
      <p:regular r:id="rId20"/>
      <p:bold r:id="rId21"/>
      <p:italic r:id="rId22"/>
      <p:boldItalic r:id="rId23"/>
    </p:embeddedFont>
    <p:embeddedFont>
      <p:font typeface="Calibri" panose="020F0502020204030204" pitchFamily="34" charset="0"/>
      <p:regular r:id="rId24"/>
      <p:bold r:id="rId25"/>
      <p:italic r:id="rId26"/>
      <p:boldItalic r:id="rId27"/>
    </p:embeddedFont>
    <p:embeddedFont>
      <p:font typeface="Century Gothic" panose="020B0502020202020204" pitchFamily="34" charset="0"/>
      <p:regular r:id="rId28"/>
      <p:bold r:id="rId29"/>
      <p:italic r:id="rId30"/>
      <p:boldItalic r:id="rId31"/>
    </p:embeddedFont>
    <p:embeddedFont>
      <p:font typeface="Comic Sans MS" panose="030F0702030302020204" pitchFamily="66" charset="0"/>
      <p:regular r:id="rId32"/>
      <p:bold r:id="rId33"/>
      <p:italic r:id="rId34"/>
      <p:boldItalic r:id="rId35"/>
    </p:embeddedFont>
    <p:embeddedFont>
      <p:font typeface="Javanese Text" panose="02000000000000000000" pitchFamily="2" charset="0"/>
      <p:regular r:id="rId36"/>
    </p:embeddedFont>
    <p:embeddedFont>
      <p:font typeface="Lucida Sans Unicode" panose="020B0602030504020204" pitchFamily="34" charset="0"/>
      <p:regular r:id="rId37"/>
    </p:embeddedFont>
    <p:embeddedFont>
      <p:font typeface="Ravie" panose="04040805050809020602" pitchFamily="82" charset="0"/>
      <p:regular r:id="rId3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84106"/>
    <a:srgbClr val="EFD2D1"/>
    <a:srgbClr val="FFFAB9"/>
    <a:srgbClr val="FBE9C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648" autoAdjust="0"/>
    <p:restoredTop sz="94719"/>
  </p:normalViewPr>
  <p:slideViewPr>
    <p:cSldViewPr>
      <p:cViewPr varScale="1">
        <p:scale>
          <a:sx n="74" d="100"/>
          <a:sy n="74" d="100"/>
        </p:scale>
        <p:origin x="1037" y="86"/>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font" Target="fonts/font5.fntdata"/><Relationship Id="rId26" Type="http://schemas.openxmlformats.org/officeDocument/2006/relationships/font" Target="fonts/font13.fntdata"/><Relationship Id="rId39"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font" Target="fonts/font8.fntdata"/><Relationship Id="rId34" Type="http://schemas.openxmlformats.org/officeDocument/2006/relationships/font" Target="fonts/font21.fntdata"/><Relationship Id="rId42"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font" Target="fonts/font4.fntdata"/><Relationship Id="rId25" Type="http://schemas.openxmlformats.org/officeDocument/2006/relationships/font" Target="fonts/font12.fntdata"/><Relationship Id="rId33" Type="http://schemas.openxmlformats.org/officeDocument/2006/relationships/font" Target="fonts/font20.fntdata"/><Relationship Id="rId38" Type="http://schemas.openxmlformats.org/officeDocument/2006/relationships/font" Target="fonts/font25.fntdata"/><Relationship Id="rId2" Type="http://schemas.openxmlformats.org/officeDocument/2006/relationships/slideMaster" Target="slideMasters/slideMaster2.xml"/><Relationship Id="rId16" Type="http://schemas.openxmlformats.org/officeDocument/2006/relationships/font" Target="fonts/font3.fntdata"/><Relationship Id="rId20" Type="http://schemas.openxmlformats.org/officeDocument/2006/relationships/font" Target="fonts/font7.fntdata"/><Relationship Id="rId29" Type="http://schemas.openxmlformats.org/officeDocument/2006/relationships/font" Target="fonts/font16.fntdata"/><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11.fntdata"/><Relationship Id="rId32" Type="http://schemas.openxmlformats.org/officeDocument/2006/relationships/font" Target="fonts/font19.fntdata"/><Relationship Id="rId37" Type="http://schemas.openxmlformats.org/officeDocument/2006/relationships/font" Target="fonts/font24.fntdata"/><Relationship Id="rId40"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font" Target="fonts/font2.fntdata"/><Relationship Id="rId23" Type="http://schemas.openxmlformats.org/officeDocument/2006/relationships/font" Target="fonts/font10.fntdata"/><Relationship Id="rId28" Type="http://schemas.openxmlformats.org/officeDocument/2006/relationships/font" Target="fonts/font15.fntdata"/><Relationship Id="rId36" Type="http://schemas.openxmlformats.org/officeDocument/2006/relationships/font" Target="fonts/font23.fntdata"/><Relationship Id="rId10" Type="http://schemas.openxmlformats.org/officeDocument/2006/relationships/slide" Target="slides/slide8.xml"/><Relationship Id="rId19" Type="http://schemas.openxmlformats.org/officeDocument/2006/relationships/font" Target="fonts/font6.fntdata"/><Relationship Id="rId31" Type="http://schemas.openxmlformats.org/officeDocument/2006/relationships/font" Target="fonts/font18.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font" Target="fonts/font1.fntdata"/><Relationship Id="rId22" Type="http://schemas.openxmlformats.org/officeDocument/2006/relationships/font" Target="fonts/font9.fntdata"/><Relationship Id="rId27" Type="http://schemas.openxmlformats.org/officeDocument/2006/relationships/font" Target="fonts/font14.fntdata"/><Relationship Id="rId30" Type="http://schemas.openxmlformats.org/officeDocument/2006/relationships/font" Target="fonts/font17.fntdata"/><Relationship Id="rId35" Type="http://schemas.openxmlformats.org/officeDocument/2006/relationships/font" Target="fonts/font22.fntdata"/></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770737"/>
            <a:ext cx="10693400" cy="6015355"/>
          </a:xfrm>
          <a:custGeom>
            <a:avLst/>
            <a:gdLst/>
            <a:ahLst/>
            <a:cxnLst/>
            <a:rect l="l" t="t" r="r" b="b"/>
            <a:pathLst>
              <a:path w="10693400" h="6015355">
                <a:moveTo>
                  <a:pt x="10693400" y="6015037"/>
                </a:moveTo>
                <a:lnTo>
                  <a:pt x="0" y="6015037"/>
                </a:lnTo>
                <a:lnTo>
                  <a:pt x="0" y="0"/>
                </a:lnTo>
                <a:lnTo>
                  <a:pt x="10693400" y="0"/>
                </a:lnTo>
                <a:lnTo>
                  <a:pt x="10693400" y="6015037"/>
                </a:lnTo>
                <a:close/>
              </a:path>
            </a:pathLst>
          </a:custGeom>
          <a:solidFill>
            <a:srgbClr val="FFF2E2"/>
          </a:solidFill>
        </p:spPr>
        <p:txBody>
          <a:bodyPr wrap="square" lIns="0" tIns="0" rIns="0" bIns="0" rtlCol="0"/>
          <a:lstStyle/>
          <a:p>
            <a:endParaRPr dirty="0"/>
          </a:p>
        </p:txBody>
      </p:sp>
      <p:pic>
        <p:nvPicPr>
          <p:cNvPr id="17" name="bg object 17"/>
          <p:cNvPicPr/>
          <p:nvPr/>
        </p:nvPicPr>
        <p:blipFill>
          <a:blip r:embed="rId2" cstate="print"/>
          <a:stretch>
            <a:fillRect/>
          </a:stretch>
        </p:blipFill>
        <p:spPr>
          <a:xfrm>
            <a:off x="6529456" y="1181100"/>
            <a:ext cx="2424043" cy="3911600"/>
          </a:xfrm>
          <a:prstGeom prst="rect">
            <a:avLst/>
          </a:prstGeom>
        </p:spPr>
      </p:pic>
      <p:pic>
        <p:nvPicPr>
          <p:cNvPr id="18" name="bg object 18"/>
          <p:cNvPicPr/>
          <p:nvPr/>
        </p:nvPicPr>
        <p:blipFill>
          <a:blip r:embed="rId3" cstate="print"/>
          <a:stretch>
            <a:fillRect/>
          </a:stretch>
        </p:blipFill>
        <p:spPr>
          <a:xfrm>
            <a:off x="8093879" y="1715315"/>
            <a:ext cx="2599519" cy="5070447"/>
          </a:xfrm>
          <a:prstGeom prst="rect">
            <a:avLst/>
          </a:prstGeom>
        </p:spPr>
      </p:pic>
      <p:pic>
        <p:nvPicPr>
          <p:cNvPr id="19" name="bg object 19"/>
          <p:cNvPicPr/>
          <p:nvPr/>
        </p:nvPicPr>
        <p:blipFill>
          <a:blip r:embed="rId4" cstate="print"/>
          <a:stretch>
            <a:fillRect/>
          </a:stretch>
        </p:blipFill>
        <p:spPr>
          <a:xfrm>
            <a:off x="4838700" y="3708400"/>
            <a:ext cx="3311811" cy="3077362"/>
          </a:xfrm>
          <a:prstGeom prst="rect">
            <a:avLst/>
          </a:prstGeom>
        </p:spPr>
      </p:pic>
      <p:sp>
        <p:nvSpPr>
          <p:cNvPr id="20" name="bg object 20"/>
          <p:cNvSpPr/>
          <p:nvPr/>
        </p:nvSpPr>
        <p:spPr>
          <a:xfrm>
            <a:off x="607263" y="1372247"/>
            <a:ext cx="209550" cy="34290"/>
          </a:xfrm>
          <a:custGeom>
            <a:avLst/>
            <a:gdLst/>
            <a:ahLst/>
            <a:cxnLst/>
            <a:rect l="l" t="t" r="r" b="b"/>
            <a:pathLst>
              <a:path w="209550" h="34290">
                <a:moveTo>
                  <a:pt x="209296" y="34086"/>
                </a:moveTo>
                <a:lnTo>
                  <a:pt x="0" y="34086"/>
                </a:lnTo>
                <a:lnTo>
                  <a:pt x="0" y="0"/>
                </a:lnTo>
                <a:lnTo>
                  <a:pt x="209296" y="0"/>
                </a:lnTo>
                <a:lnTo>
                  <a:pt x="209296" y="34086"/>
                </a:lnTo>
                <a:close/>
              </a:path>
            </a:pathLst>
          </a:custGeom>
          <a:solidFill>
            <a:srgbClr val="622A2A"/>
          </a:solidFill>
        </p:spPr>
        <p:txBody>
          <a:bodyPr wrap="square" lIns="0" tIns="0" rIns="0" bIns="0" rtlCol="0"/>
          <a:lstStyle/>
          <a:p>
            <a:endParaRPr dirty="0"/>
          </a:p>
        </p:txBody>
      </p:sp>
      <p:sp>
        <p:nvSpPr>
          <p:cNvPr id="21" name="bg object 21"/>
          <p:cNvSpPr/>
          <p:nvPr/>
        </p:nvSpPr>
        <p:spPr>
          <a:xfrm>
            <a:off x="607263" y="1459903"/>
            <a:ext cx="209550" cy="34290"/>
          </a:xfrm>
          <a:custGeom>
            <a:avLst/>
            <a:gdLst/>
            <a:ahLst/>
            <a:cxnLst/>
            <a:rect l="l" t="t" r="r" b="b"/>
            <a:pathLst>
              <a:path w="209550" h="34290">
                <a:moveTo>
                  <a:pt x="209296" y="34137"/>
                </a:moveTo>
                <a:lnTo>
                  <a:pt x="0" y="34137"/>
                </a:lnTo>
                <a:lnTo>
                  <a:pt x="0" y="0"/>
                </a:lnTo>
                <a:lnTo>
                  <a:pt x="209296" y="0"/>
                </a:lnTo>
                <a:lnTo>
                  <a:pt x="209296" y="34137"/>
                </a:lnTo>
                <a:close/>
              </a:path>
            </a:pathLst>
          </a:custGeom>
          <a:solidFill>
            <a:srgbClr val="622A2A"/>
          </a:solidFill>
        </p:spPr>
        <p:txBody>
          <a:bodyPr wrap="square" lIns="0" tIns="0" rIns="0" bIns="0" rtlCol="0"/>
          <a:lstStyle/>
          <a:p>
            <a:endParaRPr dirty="0"/>
          </a:p>
        </p:txBody>
      </p:sp>
      <p:sp>
        <p:nvSpPr>
          <p:cNvPr id="22" name="bg object 22"/>
          <p:cNvSpPr/>
          <p:nvPr/>
        </p:nvSpPr>
        <p:spPr>
          <a:xfrm>
            <a:off x="607263" y="1547609"/>
            <a:ext cx="209550" cy="34290"/>
          </a:xfrm>
          <a:custGeom>
            <a:avLst/>
            <a:gdLst/>
            <a:ahLst/>
            <a:cxnLst/>
            <a:rect l="l" t="t" r="r" b="b"/>
            <a:pathLst>
              <a:path w="209550" h="34290">
                <a:moveTo>
                  <a:pt x="209296" y="34086"/>
                </a:moveTo>
                <a:lnTo>
                  <a:pt x="0" y="34086"/>
                </a:lnTo>
                <a:lnTo>
                  <a:pt x="0" y="0"/>
                </a:lnTo>
                <a:lnTo>
                  <a:pt x="209296" y="0"/>
                </a:lnTo>
                <a:lnTo>
                  <a:pt x="209296" y="34086"/>
                </a:lnTo>
                <a:close/>
              </a:path>
            </a:pathLst>
          </a:custGeom>
          <a:solidFill>
            <a:srgbClr val="622A2A"/>
          </a:solidFill>
        </p:spPr>
        <p:txBody>
          <a:bodyPr wrap="square" lIns="0" tIns="0" rIns="0" bIns="0" rtlCol="0"/>
          <a:lstStyle/>
          <a:p>
            <a:endParaRPr dirty="0"/>
          </a:p>
        </p:txBody>
      </p:sp>
      <p:sp>
        <p:nvSpPr>
          <p:cNvPr id="2" name="Holder 2"/>
          <p:cNvSpPr>
            <a:spLocks noGrp="1"/>
          </p:cNvSpPr>
          <p:nvPr>
            <p:ph type="ctrTitle"/>
          </p:nvPr>
        </p:nvSpPr>
        <p:spPr>
          <a:xfrm>
            <a:off x="1298647" y="1794027"/>
            <a:ext cx="3500754" cy="424814"/>
          </a:xfrm>
          <a:prstGeom prst="rect">
            <a:avLst/>
          </a:prstGeom>
        </p:spPr>
        <p:txBody>
          <a:bodyPr wrap="square" lIns="0" tIns="0" rIns="0" bIns="0">
            <a:spAutoFit/>
          </a:bodyPr>
          <a:lstStyle>
            <a:lvl1pPr>
              <a:defRPr sz="2600" b="0" i="0">
                <a:solidFill>
                  <a:srgbClr val="622A2A"/>
                </a:solidFill>
                <a:latin typeface="Century Gothic"/>
                <a:cs typeface="Century Gothic"/>
              </a:defRPr>
            </a:lvl1pPr>
          </a:lstStyle>
          <a:p>
            <a:endParaRPr/>
          </a:p>
        </p:txBody>
      </p:sp>
      <p:sp>
        <p:nvSpPr>
          <p:cNvPr id="3" name="Holder 3"/>
          <p:cNvSpPr>
            <a:spLocks noGrp="1"/>
          </p:cNvSpPr>
          <p:nvPr>
            <p:ph type="subTitle" idx="4"/>
          </p:nvPr>
        </p:nvSpPr>
        <p:spPr>
          <a:xfrm>
            <a:off x="1604010" y="4231640"/>
            <a:ext cx="7485380" cy="1889125"/>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dirty="0"/>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12/9/2020</a:t>
            </a:fld>
            <a:endParaRPr lang="en-US" dirty="0"/>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770737"/>
            <a:ext cx="10693400" cy="6015355"/>
          </a:xfrm>
          <a:custGeom>
            <a:avLst/>
            <a:gdLst/>
            <a:ahLst/>
            <a:cxnLst/>
            <a:rect l="l" t="t" r="r" b="b"/>
            <a:pathLst>
              <a:path w="10693400" h="6015355">
                <a:moveTo>
                  <a:pt x="10693400" y="6015037"/>
                </a:moveTo>
                <a:lnTo>
                  <a:pt x="0" y="6015037"/>
                </a:lnTo>
                <a:lnTo>
                  <a:pt x="0" y="0"/>
                </a:lnTo>
                <a:lnTo>
                  <a:pt x="10693400" y="0"/>
                </a:lnTo>
                <a:lnTo>
                  <a:pt x="10693400" y="6015037"/>
                </a:lnTo>
                <a:close/>
              </a:path>
            </a:pathLst>
          </a:custGeom>
          <a:solidFill>
            <a:srgbClr val="BDECA2"/>
          </a:solidFill>
        </p:spPr>
        <p:txBody>
          <a:bodyPr wrap="square" lIns="0" tIns="0" rIns="0" bIns="0" rtlCol="0"/>
          <a:lstStyle/>
          <a:p>
            <a:endParaRPr/>
          </a:p>
        </p:txBody>
      </p:sp>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12/9/2020</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8267552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770737"/>
            <a:ext cx="10693400" cy="6015355"/>
          </a:xfrm>
          <a:custGeom>
            <a:avLst/>
            <a:gdLst/>
            <a:ahLst/>
            <a:cxnLst/>
            <a:rect l="l" t="t" r="r" b="b"/>
            <a:pathLst>
              <a:path w="10693400" h="6015355">
                <a:moveTo>
                  <a:pt x="10693400" y="6015037"/>
                </a:moveTo>
                <a:lnTo>
                  <a:pt x="0" y="6015037"/>
                </a:lnTo>
                <a:lnTo>
                  <a:pt x="0" y="0"/>
                </a:lnTo>
                <a:lnTo>
                  <a:pt x="10693400" y="0"/>
                </a:lnTo>
                <a:lnTo>
                  <a:pt x="10693400" y="6015037"/>
                </a:lnTo>
                <a:close/>
              </a:path>
            </a:pathLst>
          </a:custGeom>
          <a:solidFill>
            <a:srgbClr val="FFD4A8"/>
          </a:solidFill>
        </p:spPr>
        <p:txBody>
          <a:bodyPr wrap="square" lIns="0" tIns="0" rIns="0" bIns="0" rtlCol="0"/>
          <a:lstStyle/>
          <a:p>
            <a:endParaRPr dirty="0"/>
          </a:p>
        </p:txBody>
      </p:sp>
      <p:sp>
        <p:nvSpPr>
          <p:cNvPr id="2" name="Holder 2"/>
          <p:cNvSpPr>
            <a:spLocks noGrp="1"/>
          </p:cNvSpPr>
          <p:nvPr>
            <p:ph type="title"/>
          </p:nvPr>
        </p:nvSpPr>
        <p:spPr/>
        <p:txBody>
          <a:bodyPr lIns="0" tIns="0" rIns="0" bIns="0"/>
          <a:lstStyle>
            <a:lvl1pPr>
              <a:defRPr sz="5000" b="0" i="0">
                <a:solidFill>
                  <a:srgbClr val="622A2A"/>
                </a:solidFill>
                <a:latin typeface="Bookman Old Style"/>
                <a:cs typeface="Bookman Old Style"/>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dirty="0"/>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12/9/2020</a:t>
            </a:fld>
            <a:endParaRPr lang="en-US" dirty="0"/>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obj" preserve="1">
  <p:cSld name="Two Content">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770737"/>
            <a:ext cx="10693400" cy="6015355"/>
          </a:xfrm>
          <a:custGeom>
            <a:avLst/>
            <a:gdLst/>
            <a:ahLst/>
            <a:cxnLst/>
            <a:rect l="l" t="t" r="r" b="b"/>
            <a:pathLst>
              <a:path w="10693400" h="6015355">
                <a:moveTo>
                  <a:pt x="10693400" y="6015037"/>
                </a:moveTo>
                <a:lnTo>
                  <a:pt x="0" y="6015037"/>
                </a:lnTo>
                <a:lnTo>
                  <a:pt x="0" y="0"/>
                </a:lnTo>
                <a:lnTo>
                  <a:pt x="10693400" y="0"/>
                </a:lnTo>
                <a:lnTo>
                  <a:pt x="10693400" y="6015037"/>
                </a:lnTo>
                <a:close/>
              </a:path>
            </a:pathLst>
          </a:custGeom>
          <a:solidFill>
            <a:srgbClr val="FFC2B4"/>
          </a:solidFill>
        </p:spPr>
        <p:txBody>
          <a:bodyPr wrap="square" lIns="0" tIns="0" rIns="0" bIns="0" rtlCol="0"/>
          <a:lstStyle/>
          <a:p>
            <a:endParaRPr dirty="0"/>
          </a:p>
        </p:txBody>
      </p:sp>
      <p:pic>
        <p:nvPicPr>
          <p:cNvPr id="17" name="bg object 17"/>
          <p:cNvPicPr/>
          <p:nvPr/>
        </p:nvPicPr>
        <p:blipFill>
          <a:blip r:embed="rId2" cstate="print"/>
          <a:stretch>
            <a:fillRect/>
          </a:stretch>
        </p:blipFill>
        <p:spPr>
          <a:xfrm>
            <a:off x="6311900" y="1821361"/>
            <a:ext cx="3169581" cy="4372022"/>
          </a:xfrm>
          <a:prstGeom prst="rect">
            <a:avLst/>
          </a:prstGeom>
        </p:spPr>
      </p:pic>
      <p:sp>
        <p:nvSpPr>
          <p:cNvPr id="2" name="Holder 2"/>
          <p:cNvSpPr>
            <a:spLocks noGrp="1"/>
          </p:cNvSpPr>
          <p:nvPr>
            <p:ph type="title"/>
          </p:nvPr>
        </p:nvSpPr>
        <p:spPr/>
        <p:txBody>
          <a:bodyPr lIns="0" tIns="0" rIns="0" bIns="0"/>
          <a:lstStyle>
            <a:lvl1pPr>
              <a:defRPr sz="5000" b="0" i="0">
                <a:solidFill>
                  <a:srgbClr val="622A2A"/>
                </a:solidFill>
                <a:latin typeface="Bookman Old Style"/>
                <a:cs typeface="Bookman Old Style"/>
              </a:defRPr>
            </a:lvl1pPr>
          </a:lstStyle>
          <a:p>
            <a:endParaRPr/>
          </a:p>
        </p:txBody>
      </p:sp>
      <p:sp>
        <p:nvSpPr>
          <p:cNvPr id="3" name="Holder 3"/>
          <p:cNvSpPr>
            <a:spLocks noGrp="1"/>
          </p:cNvSpPr>
          <p:nvPr>
            <p:ph sz="half" idx="2"/>
          </p:nvPr>
        </p:nvSpPr>
        <p:spPr>
          <a:xfrm>
            <a:off x="534670" y="1737995"/>
            <a:ext cx="4651629" cy="498729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5507101" y="1737995"/>
            <a:ext cx="4651629" cy="498729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dirty="0"/>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12/9/2020</a:t>
            </a:fld>
            <a:endParaRPr lang="en-US" dirty="0"/>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5000" b="0" i="0">
                <a:solidFill>
                  <a:srgbClr val="622A2A"/>
                </a:solidFill>
                <a:latin typeface="Bookman Old Style"/>
                <a:cs typeface="Bookman Old Style"/>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dirty="0"/>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12/9/2020</a:t>
            </a:fld>
            <a:endParaRPr lang="en-US" dirty="0"/>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dirty="0"/>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12/9/2020</a:t>
            </a:fld>
            <a:endParaRPr lang="en-US" dirty="0"/>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770737"/>
            <a:ext cx="10693400" cy="6015355"/>
          </a:xfrm>
          <a:custGeom>
            <a:avLst/>
            <a:gdLst/>
            <a:ahLst/>
            <a:cxnLst/>
            <a:rect l="l" t="t" r="r" b="b"/>
            <a:pathLst>
              <a:path w="10693400" h="6015355">
                <a:moveTo>
                  <a:pt x="10693400" y="6015037"/>
                </a:moveTo>
                <a:lnTo>
                  <a:pt x="0" y="6015037"/>
                </a:lnTo>
                <a:lnTo>
                  <a:pt x="0" y="0"/>
                </a:lnTo>
                <a:lnTo>
                  <a:pt x="10693400" y="0"/>
                </a:lnTo>
                <a:lnTo>
                  <a:pt x="10693400" y="6015037"/>
                </a:lnTo>
                <a:close/>
              </a:path>
            </a:pathLst>
          </a:custGeom>
          <a:solidFill>
            <a:srgbClr val="CDF4F5"/>
          </a:solidFill>
        </p:spPr>
        <p:txBody>
          <a:bodyPr wrap="square" lIns="0" tIns="0" rIns="0" bIns="0" rtlCol="0"/>
          <a:lstStyle/>
          <a:p>
            <a:endParaRPr/>
          </a:p>
        </p:txBody>
      </p:sp>
      <p:sp>
        <p:nvSpPr>
          <p:cNvPr id="2" name="Holder 2"/>
          <p:cNvSpPr>
            <a:spLocks noGrp="1"/>
          </p:cNvSpPr>
          <p:nvPr>
            <p:ph type="ctrTitle"/>
          </p:nvPr>
        </p:nvSpPr>
        <p:spPr>
          <a:xfrm>
            <a:off x="2622103" y="1726859"/>
            <a:ext cx="5449192" cy="960755"/>
          </a:xfrm>
          <a:prstGeom prst="rect">
            <a:avLst/>
          </a:prstGeom>
        </p:spPr>
        <p:txBody>
          <a:bodyPr wrap="square" lIns="0" tIns="0" rIns="0" bIns="0">
            <a:spAutoFit/>
          </a:bodyPr>
          <a:lstStyle>
            <a:lvl1pPr>
              <a:defRPr sz="6100" b="1" i="0">
                <a:solidFill>
                  <a:srgbClr val="C25252"/>
                </a:solidFill>
                <a:latin typeface="Calibri"/>
                <a:cs typeface="Calibri"/>
              </a:defRPr>
            </a:lvl1pPr>
          </a:lstStyle>
          <a:p>
            <a:endParaRPr/>
          </a:p>
        </p:txBody>
      </p:sp>
      <p:sp>
        <p:nvSpPr>
          <p:cNvPr id="3" name="Holder 3"/>
          <p:cNvSpPr>
            <a:spLocks noGrp="1"/>
          </p:cNvSpPr>
          <p:nvPr>
            <p:ph type="subTitle" idx="4"/>
          </p:nvPr>
        </p:nvSpPr>
        <p:spPr>
          <a:xfrm>
            <a:off x="1604010" y="4231640"/>
            <a:ext cx="7485380" cy="1889125"/>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12/9/2020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0707344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6900" b="1" i="0">
                <a:solidFill>
                  <a:srgbClr val="071F58"/>
                </a:solidFill>
                <a:latin typeface="Calibri"/>
                <a:cs typeface="Calibri"/>
              </a:defRPr>
            </a:lvl1pPr>
          </a:lstStyle>
          <a:p>
            <a:endParaRPr/>
          </a:p>
        </p:txBody>
      </p:sp>
      <p:sp>
        <p:nvSpPr>
          <p:cNvPr id="3" name="Holder 3"/>
          <p:cNvSpPr>
            <a:spLocks noGrp="1"/>
          </p:cNvSpPr>
          <p:nvPr>
            <p:ph type="body" idx="1"/>
          </p:nvPr>
        </p:nvSpPr>
        <p:spPr/>
        <p:txBody>
          <a:bodyPr lIns="0" tIns="0" rIns="0" bIns="0"/>
          <a:lstStyle>
            <a:lvl1pPr>
              <a:defRPr sz="6900" b="1" i="0">
                <a:solidFill>
                  <a:srgbClr val="071F58"/>
                </a:solidFill>
                <a:latin typeface="Calibri"/>
                <a:cs typeface="Calibri"/>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12/9/2020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9495370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 preserve="1">
  <p:cSld name="Two Content">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770737"/>
            <a:ext cx="10693400" cy="6015355"/>
          </a:xfrm>
          <a:custGeom>
            <a:avLst/>
            <a:gdLst/>
            <a:ahLst/>
            <a:cxnLst/>
            <a:rect l="l" t="t" r="r" b="b"/>
            <a:pathLst>
              <a:path w="10693400" h="6015355">
                <a:moveTo>
                  <a:pt x="10693400" y="6015037"/>
                </a:moveTo>
                <a:lnTo>
                  <a:pt x="0" y="6015037"/>
                </a:lnTo>
                <a:lnTo>
                  <a:pt x="0" y="0"/>
                </a:lnTo>
                <a:lnTo>
                  <a:pt x="10693400" y="0"/>
                </a:lnTo>
                <a:lnTo>
                  <a:pt x="10693400" y="6015037"/>
                </a:lnTo>
                <a:close/>
              </a:path>
            </a:pathLst>
          </a:custGeom>
          <a:solidFill>
            <a:srgbClr val="FFF9AF"/>
          </a:solidFill>
        </p:spPr>
        <p:txBody>
          <a:bodyPr wrap="square" lIns="0" tIns="0" rIns="0" bIns="0" rtlCol="0"/>
          <a:lstStyle/>
          <a:p>
            <a:endParaRPr/>
          </a:p>
        </p:txBody>
      </p:sp>
      <p:sp>
        <p:nvSpPr>
          <p:cNvPr id="17" name="bg object 17"/>
          <p:cNvSpPr/>
          <p:nvPr/>
        </p:nvSpPr>
        <p:spPr>
          <a:xfrm>
            <a:off x="607263" y="1372247"/>
            <a:ext cx="209550" cy="34290"/>
          </a:xfrm>
          <a:custGeom>
            <a:avLst/>
            <a:gdLst/>
            <a:ahLst/>
            <a:cxnLst/>
            <a:rect l="l" t="t" r="r" b="b"/>
            <a:pathLst>
              <a:path w="209550" h="34290">
                <a:moveTo>
                  <a:pt x="209296" y="34086"/>
                </a:moveTo>
                <a:lnTo>
                  <a:pt x="0" y="34086"/>
                </a:lnTo>
                <a:lnTo>
                  <a:pt x="0" y="0"/>
                </a:lnTo>
                <a:lnTo>
                  <a:pt x="209296" y="0"/>
                </a:lnTo>
                <a:lnTo>
                  <a:pt x="209296" y="34086"/>
                </a:lnTo>
                <a:close/>
              </a:path>
            </a:pathLst>
          </a:custGeom>
          <a:solidFill>
            <a:srgbClr val="8A520E"/>
          </a:solidFill>
        </p:spPr>
        <p:txBody>
          <a:bodyPr wrap="square" lIns="0" tIns="0" rIns="0" bIns="0" rtlCol="0"/>
          <a:lstStyle/>
          <a:p>
            <a:endParaRPr/>
          </a:p>
        </p:txBody>
      </p:sp>
      <p:sp>
        <p:nvSpPr>
          <p:cNvPr id="18" name="bg object 18"/>
          <p:cNvSpPr/>
          <p:nvPr/>
        </p:nvSpPr>
        <p:spPr>
          <a:xfrm>
            <a:off x="607263" y="1459903"/>
            <a:ext cx="209550" cy="34290"/>
          </a:xfrm>
          <a:custGeom>
            <a:avLst/>
            <a:gdLst/>
            <a:ahLst/>
            <a:cxnLst/>
            <a:rect l="l" t="t" r="r" b="b"/>
            <a:pathLst>
              <a:path w="209550" h="34290">
                <a:moveTo>
                  <a:pt x="209296" y="34137"/>
                </a:moveTo>
                <a:lnTo>
                  <a:pt x="0" y="34137"/>
                </a:lnTo>
                <a:lnTo>
                  <a:pt x="0" y="0"/>
                </a:lnTo>
                <a:lnTo>
                  <a:pt x="209296" y="0"/>
                </a:lnTo>
                <a:lnTo>
                  <a:pt x="209296" y="34137"/>
                </a:lnTo>
                <a:close/>
              </a:path>
            </a:pathLst>
          </a:custGeom>
          <a:solidFill>
            <a:srgbClr val="8A520E"/>
          </a:solidFill>
        </p:spPr>
        <p:txBody>
          <a:bodyPr wrap="square" lIns="0" tIns="0" rIns="0" bIns="0" rtlCol="0"/>
          <a:lstStyle/>
          <a:p>
            <a:endParaRPr/>
          </a:p>
        </p:txBody>
      </p:sp>
      <p:sp>
        <p:nvSpPr>
          <p:cNvPr id="19" name="bg object 19"/>
          <p:cNvSpPr/>
          <p:nvPr/>
        </p:nvSpPr>
        <p:spPr>
          <a:xfrm>
            <a:off x="607263" y="1547609"/>
            <a:ext cx="209550" cy="34290"/>
          </a:xfrm>
          <a:custGeom>
            <a:avLst/>
            <a:gdLst/>
            <a:ahLst/>
            <a:cxnLst/>
            <a:rect l="l" t="t" r="r" b="b"/>
            <a:pathLst>
              <a:path w="209550" h="34290">
                <a:moveTo>
                  <a:pt x="209296" y="34086"/>
                </a:moveTo>
                <a:lnTo>
                  <a:pt x="0" y="34086"/>
                </a:lnTo>
                <a:lnTo>
                  <a:pt x="0" y="0"/>
                </a:lnTo>
                <a:lnTo>
                  <a:pt x="209296" y="0"/>
                </a:lnTo>
                <a:lnTo>
                  <a:pt x="209296" y="34086"/>
                </a:lnTo>
                <a:close/>
              </a:path>
            </a:pathLst>
          </a:custGeom>
          <a:solidFill>
            <a:srgbClr val="8A520E"/>
          </a:solidFill>
        </p:spPr>
        <p:txBody>
          <a:bodyPr wrap="square" lIns="0" tIns="0" rIns="0" bIns="0" rtlCol="0"/>
          <a:lstStyle/>
          <a:p>
            <a:endParaRPr/>
          </a:p>
        </p:txBody>
      </p:sp>
      <p:pic>
        <p:nvPicPr>
          <p:cNvPr id="20" name="bg object 20"/>
          <p:cNvPicPr/>
          <p:nvPr/>
        </p:nvPicPr>
        <p:blipFill>
          <a:blip r:embed="rId2" cstate="print"/>
          <a:stretch>
            <a:fillRect/>
          </a:stretch>
        </p:blipFill>
        <p:spPr>
          <a:xfrm>
            <a:off x="10091890" y="3196082"/>
            <a:ext cx="102984" cy="102997"/>
          </a:xfrm>
          <a:prstGeom prst="rect">
            <a:avLst/>
          </a:prstGeom>
        </p:spPr>
      </p:pic>
      <p:pic>
        <p:nvPicPr>
          <p:cNvPr id="21" name="bg object 21"/>
          <p:cNvPicPr/>
          <p:nvPr/>
        </p:nvPicPr>
        <p:blipFill>
          <a:blip r:embed="rId3" cstate="print"/>
          <a:stretch>
            <a:fillRect/>
          </a:stretch>
        </p:blipFill>
        <p:spPr>
          <a:xfrm>
            <a:off x="10091890" y="3477323"/>
            <a:ext cx="102984" cy="102984"/>
          </a:xfrm>
          <a:prstGeom prst="rect">
            <a:avLst/>
          </a:prstGeom>
        </p:spPr>
      </p:pic>
      <p:pic>
        <p:nvPicPr>
          <p:cNvPr id="22" name="bg object 22"/>
          <p:cNvPicPr/>
          <p:nvPr/>
        </p:nvPicPr>
        <p:blipFill>
          <a:blip r:embed="rId4" cstate="print"/>
          <a:stretch>
            <a:fillRect/>
          </a:stretch>
        </p:blipFill>
        <p:spPr>
          <a:xfrm>
            <a:off x="10091890" y="3758603"/>
            <a:ext cx="102984" cy="102984"/>
          </a:xfrm>
          <a:prstGeom prst="rect">
            <a:avLst/>
          </a:prstGeom>
        </p:spPr>
      </p:pic>
      <p:pic>
        <p:nvPicPr>
          <p:cNvPr id="23" name="bg object 23"/>
          <p:cNvPicPr/>
          <p:nvPr/>
        </p:nvPicPr>
        <p:blipFill>
          <a:blip r:embed="rId5" cstate="print"/>
          <a:stretch>
            <a:fillRect/>
          </a:stretch>
        </p:blipFill>
        <p:spPr>
          <a:xfrm>
            <a:off x="10091890" y="4039844"/>
            <a:ext cx="102984" cy="102984"/>
          </a:xfrm>
          <a:prstGeom prst="rect">
            <a:avLst/>
          </a:prstGeom>
        </p:spPr>
      </p:pic>
      <p:sp>
        <p:nvSpPr>
          <p:cNvPr id="24" name="bg object 24"/>
          <p:cNvSpPr/>
          <p:nvPr/>
        </p:nvSpPr>
        <p:spPr>
          <a:xfrm>
            <a:off x="10052837" y="5932830"/>
            <a:ext cx="178435" cy="394970"/>
          </a:xfrm>
          <a:custGeom>
            <a:avLst/>
            <a:gdLst/>
            <a:ahLst/>
            <a:cxnLst/>
            <a:rect l="l" t="t" r="r" b="b"/>
            <a:pathLst>
              <a:path w="178434" h="394970">
                <a:moveTo>
                  <a:pt x="96748" y="366471"/>
                </a:moveTo>
                <a:lnTo>
                  <a:pt x="81711" y="366471"/>
                </a:lnTo>
                <a:lnTo>
                  <a:pt x="81711" y="0"/>
                </a:lnTo>
                <a:lnTo>
                  <a:pt x="96748" y="0"/>
                </a:lnTo>
                <a:lnTo>
                  <a:pt x="96748" y="366471"/>
                </a:lnTo>
                <a:close/>
              </a:path>
              <a:path w="178434" h="394970">
                <a:moveTo>
                  <a:pt x="89204" y="394601"/>
                </a:moveTo>
                <a:lnTo>
                  <a:pt x="0" y="307339"/>
                </a:lnTo>
                <a:lnTo>
                  <a:pt x="10718" y="296862"/>
                </a:lnTo>
                <a:lnTo>
                  <a:pt x="81711" y="366471"/>
                </a:lnTo>
                <a:lnTo>
                  <a:pt x="117912" y="366471"/>
                </a:lnTo>
                <a:lnTo>
                  <a:pt x="89204" y="394601"/>
                </a:lnTo>
                <a:close/>
              </a:path>
              <a:path w="178434" h="394970">
                <a:moveTo>
                  <a:pt x="117912" y="366471"/>
                </a:moveTo>
                <a:lnTo>
                  <a:pt x="96748" y="366471"/>
                </a:lnTo>
                <a:lnTo>
                  <a:pt x="167538" y="296862"/>
                </a:lnTo>
                <a:lnTo>
                  <a:pt x="178257" y="307339"/>
                </a:lnTo>
                <a:lnTo>
                  <a:pt x="117912" y="366471"/>
                </a:lnTo>
                <a:close/>
              </a:path>
            </a:pathLst>
          </a:custGeom>
          <a:solidFill>
            <a:srgbClr val="622A2A"/>
          </a:solidFill>
        </p:spPr>
        <p:txBody>
          <a:bodyPr wrap="square" lIns="0" tIns="0" rIns="0" bIns="0" rtlCol="0"/>
          <a:lstStyle/>
          <a:p>
            <a:endParaRPr/>
          </a:p>
        </p:txBody>
      </p:sp>
      <p:pic>
        <p:nvPicPr>
          <p:cNvPr id="25" name="bg object 25"/>
          <p:cNvPicPr/>
          <p:nvPr/>
        </p:nvPicPr>
        <p:blipFill>
          <a:blip r:embed="rId6" cstate="print"/>
          <a:stretch>
            <a:fillRect/>
          </a:stretch>
        </p:blipFill>
        <p:spPr>
          <a:xfrm>
            <a:off x="1220205" y="2425700"/>
            <a:ext cx="1027694" cy="1016000"/>
          </a:xfrm>
          <a:prstGeom prst="rect">
            <a:avLst/>
          </a:prstGeom>
        </p:spPr>
      </p:pic>
      <p:sp>
        <p:nvSpPr>
          <p:cNvPr id="2" name="Holder 2"/>
          <p:cNvSpPr>
            <a:spLocks noGrp="1"/>
          </p:cNvSpPr>
          <p:nvPr>
            <p:ph type="title"/>
          </p:nvPr>
        </p:nvSpPr>
        <p:spPr/>
        <p:txBody>
          <a:bodyPr lIns="0" tIns="0" rIns="0" bIns="0"/>
          <a:lstStyle>
            <a:lvl1pPr>
              <a:defRPr sz="6900" b="1" i="0">
                <a:solidFill>
                  <a:srgbClr val="071F58"/>
                </a:solidFill>
                <a:latin typeface="Calibri"/>
                <a:cs typeface="Calibri"/>
              </a:defRPr>
            </a:lvl1pPr>
          </a:lstStyle>
          <a:p>
            <a:endParaRPr/>
          </a:p>
        </p:txBody>
      </p:sp>
      <p:sp>
        <p:nvSpPr>
          <p:cNvPr id="3" name="Holder 3"/>
          <p:cNvSpPr>
            <a:spLocks noGrp="1"/>
          </p:cNvSpPr>
          <p:nvPr>
            <p:ph sz="half" idx="2"/>
          </p:nvPr>
        </p:nvSpPr>
        <p:spPr>
          <a:xfrm>
            <a:off x="534670" y="1737995"/>
            <a:ext cx="4651629" cy="498729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5507101" y="1737995"/>
            <a:ext cx="4651629" cy="498729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12/9/2020</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4899323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770737"/>
            <a:ext cx="10693400" cy="6015355"/>
          </a:xfrm>
          <a:custGeom>
            <a:avLst/>
            <a:gdLst/>
            <a:ahLst/>
            <a:cxnLst/>
            <a:rect l="l" t="t" r="r" b="b"/>
            <a:pathLst>
              <a:path w="10693400" h="6015355">
                <a:moveTo>
                  <a:pt x="10693400" y="6015037"/>
                </a:moveTo>
                <a:lnTo>
                  <a:pt x="0" y="6015037"/>
                </a:lnTo>
                <a:lnTo>
                  <a:pt x="0" y="0"/>
                </a:lnTo>
                <a:lnTo>
                  <a:pt x="10693400" y="0"/>
                </a:lnTo>
                <a:lnTo>
                  <a:pt x="10693400" y="6015037"/>
                </a:lnTo>
                <a:close/>
              </a:path>
            </a:pathLst>
          </a:custGeom>
          <a:solidFill>
            <a:srgbClr val="FFDAD0"/>
          </a:solidFill>
        </p:spPr>
        <p:txBody>
          <a:bodyPr wrap="square" lIns="0" tIns="0" rIns="0" bIns="0" rtlCol="0"/>
          <a:lstStyle/>
          <a:p>
            <a:endParaRPr/>
          </a:p>
        </p:txBody>
      </p:sp>
      <p:sp>
        <p:nvSpPr>
          <p:cNvPr id="2" name="Holder 2"/>
          <p:cNvSpPr>
            <a:spLocks noGrp="1"/>
          </p:cNvSpPr>
          <p:nvPr>
            <p:ph type="title"/>
          </p:nvPr>
        </p:nvSpPr>
        <p:spPr/>
        <p:txBody>
          <a:bodyPr lIns="0" tIns="0" rIns="0" bIns="0"/>
          <a:lstStyle>
            <a:lvl1pPr>
              <a:defRPr sz="6900" b="1" i="0">
                <a:solidFill>
                  <a:srgbClr val="071F58"/>
                </a:solidFill>
                <a:latin typeface="Calibri"/>
                <a:cs typeface="Calibri"/>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12/9/2020</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56131604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theme" Target="../theme/theme2.xml"/><Relationship Id="rId5" Type="http://schemas.openxmlformats.org/officeDocument/2006/relationships/slideLayout" Target="../slideLayouts/slideLayout10.xml"/><Relationship Id="rId4"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2137064" y="2255248"/>
            <a:ext cx="6419271" cy="1431925"/>
          </a:xfrm>
          <a:prstGeom prst="rect">
            <a:avLst/>
          </a:prstGeom>
        </p:spPr>
        <p:txBody>
          <a:bodyPr wrap="square" lIns="0" tIns="0" rIns="0" bIns="0">
            <a:spAutoFit/>
          </a:bodyPr>
          <a:lstStyle>
            <a:lvl1pPr>
              <a:defRPr sz="5000" b="0" i="0">
                <a:solidFill>
                  <a:srgbClr val="622A2A"/>
                </a:solidFill>
                <a:latin typeface="Bookman Old Style"/>
                <a:cs typeface="Bookman Old Style"/>
              </a:defRPr>
            </a:lvl1pPr>
          </a:lstStyle>
          <a:p>
            <a:endParaRPr/>
          </a:p>
        </p:txBody>
      </p:sp>
      <p:sp>
        <p:nvSpPr>
          <p:cNvPr id="3" name="Holder 3"/>
          <p:cNvSpPr>
            <a:spLocks noGrp="1"/>
          </p:cNvSpPr>
          <p:nvPr>
            <p:ph type="body" idx="1"/>
          </p:nvPr>
        </p:nvSpPr>
        <p:spPr>
          <a:xfrm>
            <a:off x="827611" y="2304862"/>
            <a:ext cx="9038176" cy="1788160"/>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a:xfrm>
            <a:off x="3635756" y="7027545"/>
            <a:ext cx="3421888" cy="377825"/>
          </a:xfrm>
          <a:prstGeom prst="rect">
            <a:avLst/>
          </a:prstGeom>
        </p:spPr>
        <p:txBody>
          <a:bodyPr wrap="square" lIns="0" tIns="0" rIns="0" bIns="0">
            <a:spAutoFit/>
          </a:bodyPr>
          <a:lstStyle>
            <a:lvl1pPr algn="ctr">
              <a:defRPr>
                <a:solidFill>
                  <a:schemeClr val="tx1">
                    <a:tint val="75000"/>
                  </a:schemeClr>
                </a:solidFill>
              </a:defRPr>
            </a:lvl1pPr>
          </a:lstStyle>
          <a:p>
            <a:endParaRPr dirty="0"/>
          </a:p>
        </p:txBody>
      </p:sp>
      <p:sp>
        <p:nvSpPr>
          <p:cNvPr id="5" name="Holder 5"/>
          <p:cNvSpPr>
            <a:spLocks noGrp="1"/>
          </p:cNvSpPr>
          <p:nvPr>
            <p:ph type="dt" sz="half" idx="6"/>
          </p:nvPr>
        </p:nvSpPr>
        <p:spPr>
          <a:xfrm>
            <a:off x="534670" y="7027545"/>
            <a:ext cx="2459482" cy="377825"/>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12/9/2020</a:t>
            </a:fld>
            <a:endParaRPr lang="en-US" dirty="0"/>
          </a:p>
        </p:txBody>
      </p:sp>
      <p:sp>
        <p:nvSpPr>
          <p:cNvPr id="6" name="Holder 6"/>
          <p:cNvSpPr>
            <a:spLocks noGrp="1"/>
          </p:cNvSpPr>
          <p:nvPr>
            <p:ph type="sldNum" sz="quarter" idx="7"/>
          </p:nvPr>
        </p:nvSpPr>
        <p:spPr>
          <a:xfrm>
            <a:off x="7699248" y="7027545"/>
            <a:ext cx="2459482" cy="377825"/>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1213815" y="1944607"/>
            <a:ext cx="2738754" cy="1077595"/>
          </a:xfrm>
          <a:prstGeom prst="rect">
            <a:avLst/>
          </a:prstGeom>
        </p:spPr>
        <p:txBody>
          <a:bodyPr wrap="square" lIns="0" tIns="0" rIns="0" bIns="0">
            <a:spAutoFit/>
          </a:bodyPr>
          <a:lstStyle>
            <a:lvl1pPr>
              <a:defRPr sz="6900" b="1" i="0">
                <a:solidFill>
                  <a:srgbClr val="071F58"/>
                </a:solidFill>
                <a:latin typeface="Calibri"/>
                <a:cs typeface="Calibri"/>
              </a:defRPr>
            </a:lvl1pPr>
          </a:lstStyle>
          <a:p>
            <a:endParaRPr/>
          </a:p>
        </p:txBody>
      </p:sp>
      <p:sp>
        <p:nvSpPr>
          <p:cNvPr id="3" name="Holder 3"/>
          <p:cNvSpPr>
            <a:spLocks noGrp="1"/>
          </p:cNvSpPr>
          <p:nvPr>
            <p:ph type="body" idx="1"/>
          </p:nvPr>
        </p:nvSpPr>
        <p:spPr>
          <a:xfrm>
            <a:off x="1213815" y="2279372"/>
            <a:ext cx="4347845" cy="1927225"/>
          </a:xfrm>
          <a:prstGeom prst="rect">
            <a:avLst/>
          </a:prstGeom>
        </p:spPr>
        <p:txBody>
          <a:bodyPr wrap="square" lIns="0" tIns="0" rIns="0" bIns="0">
            <a:spAutoFit/>
          </a:bodyPr>
          <a:lstStyle>
            <a:lvl1pPr>
              <a:defRPr sz="6900" b="1" i="0">
                <a:solidFill>
                  <a:srgbClr val="071F58"/>
                </a:solidFill>
                <a:latin typeface="Calibri"/>
                <a:cs typeface="Calibri"/>
              </a:defRPr>
            </a:lvl1pPr>
          </a:lstStyle>
          <a:p>
            <a:endParaRPr/>
          </a:p>
        </p:txBody>
      </p:sp>
      <p:sp>
        <p:nvSpPr>
          <p:cNvPr id="4" name="Holder 4"/>
          <p:cNvSpPr>
            <a:spLocks noGrp="1"/>
          </p:cNvSpPr>
          <p:nvPr>
            <p:ph type="ftr" sz="quarter" idx="5"/>
          </p:nvPr>
        </p:nvSpPr>
        <p:spPr>
          <a:xfrm>
            <a:off x="3635756" y="7027545"/>
            <a:ext cx="3421888" cy="377825"/>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534670" y="7027545"/>
            <a:ext cx="2459482" cy="377825"/>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12/9/2020</a:t>
            </a:fld>
            <a:endParaRPr lang="en-US"/>
          </a:p>
        </p:txBody>
      </p:sp>
      <p:sp>
        <p:nvSpPr>
          <p:cNvPr id="6" name="Holder 6"/>
          <p:cNvSpPr>
            <a:spLocks noGrp="1"/>
          </p:cNvSpPr>
          <p:nvPr>
            <p:ph type="sldNum" sz="quarter" idx="7"/>
          </p:nvPr>
        </p:nvSpPr>
        <p:spPr>
          <a:xfrm>
            <a:off x="7699248" y="7027545"/>
            <a:ext cx="2459482" cy="377825"/>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493121622"/>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0.xml"/><Relationship Id="rId5" Type="http://schemas.openxmlformats.org/officeDocument/2006/relationships/image" Target="../media/image50.png"/><Relationship Id="rId4" Type="http://schemas.openxmlformats.org/officeDocument/2006/relationships/image" Target="../media/image49.png"/></Relationships>
</file>

<file path=ppt/slides/_rels/slide11.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52.png"/><Relationship Id="rId2" Type="http://schemas.openxmlformats.org/officeDocument/2006/relationships/image" Target="../media/image31.png"/><Relationship Id="rId1" Type="http://schemas.openxmlformats.org/officeDocument/2006/relationships/slideLayout" Target="../slideLayouts/slideLayout7.xml"/><Relationship Id="rId6" Type="http://schemas.openxmlformats.org/officeDocument/2006/relationships/image" Target="../media/image51.png"/><Relationship Id="rId5" Type="http://schemas.openxmlformats.org/officeDocument/2006/relationships/image" Target="../media/image34.png"/><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s>
</file>

<file path=ppt/slides/_rels/slide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4.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25.png"/><Relationship Id="rId1" Type="http://schemas.openxmlformats.org/officeDocument/2006/relationships/slideLayout" Target="../slideLayouts/slideLayout4.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5.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image" Target="../media/image31.png"/><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6.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1.png"/><Relationship Id="rId2" Type="http://schemas.openxmlformats.org/officeDocument/2006/relationships/image" Target="../media/image37.png"/><Relationship Id="rId1" Type="http://schemas.openxmlformats.org/officeDocument/2006/relationships/slideLayout" Target="../slideLayouts/slideLayout7.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8.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25.png"/><Relationship Id="rId1" Type="http://schemas.openxmlformats.org/officeDocument/2006/relationships/slideLayout" Target="../slideLayouts/slideLayout9.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ctrTitle"/>
          </p:nvPr>
        </p:nvSpPr>
        <p:spPr>
          <a:prstGeom prst="rect">
            <a:avLst/>
          </a:prstGeom>
        </p:spPr>
        <p:txBody>
          <a:bodyPr vert="horz" wrap="square" lIns="0" tIns="15240" rIns="0" bIns="0" rtlCol="0">
            <a:spAutoFit/>
          </a:bodyPr>
          <a:lstStyle/>
          <a:p>
            <a:pPr marL="12700">
              <a:lnSpc>
                <a:spcPct val="100000"/>
              </a:lnSpc>
              <a:spcBef>
                <a:spcPts val="120"/>
              </a:spcBef>
            </a:pPr>
            <a:r>
              <a:rPr lang="en-US" spc="-155" dirty="0"/>
              <a:t>Title:</a:t>
            </a:r>
            <a:endParaRPr lang="en-US" sz="2100" dirty="0">
              <a:latin typeface="Ravie"/>
              <a:cs typeface="Ravie"/>
            </a:endParaRPr>
          </a:p>
        </p:txBody>
      </p:sp>
      <p:sp>
        <p:nvSpPr>
          <p:cNvPr id="4" name="object 4"/>
          <p:cNvSpPr/>
          <p:nvPr/>
        </p:nvSpPr>
        <p:spPr>
          <a:xfrm>
            <a:off x="621411" y="5849734"/>
            <a:ext cx="178435" cy="394970"/>
          </a:xfrm>
          <a:custGeom>
            <a:avLst/>
            <a:gdLst/>
            <a:ahLst/>
            <a:cxnLst/>
            <a:rect l="l" t="t" r="r" b="b"/>
            <a:pathLst>
              <a:path w="178434" h="394970">
                <a:moveTo>
                  <a:pt x="96735" y="366522"/>
                </a:moveTo>
                <a:lnTo>
                  <a:pt x="81699" y="366522"/>
                </a:lnTo>
                <a:lnTo>
                  <a:pt x="81699" y="0"/>
                </a:lnTo>
                <a:lnTo>
                  <a:pt x="96735" y="0"/>
                </a:lnTo>
                <a:lnTo>
                  <a:pt x="96735" y="366522"/>
                </a:lnTo>
                <a:close/>
              </a:path>
              <a:path w="178434" h="394970">
                <a:moveTo>
                  <a:pt x="89192" y="394652"/>
                </a:moveTo>
                <a:lnTo>
                  <a:pt x="0" y="307378"/>
                </a:lnTo>
                <a:lnTo>
                  <a:pt x="10706" y="296913"/>
                </a:lnTo>
                <a:lnTo>
                  <a:pt x="81699" y="366522"/>
                </a:lnTo>
                <a:lnTo>
                  <a:pt x="117895" y="366522"/>
                </a:lnTo>
                <a:lnTo>
                  <a:pt x="89192" y="394652"/>
                </a:lnTo>
                <a:close/>
              </a:path>
              <a:path w="178434" h="394970">
                <a:moveTo>
                  <a:pt x="117895" y="366522"/>
                </a:moveTo>
                <a:lnTo>
                  <a:pt x="96735" y="366522"/>
                </a:lnTo>
                <a:lnTo>
                  <a:pt x="167576" y="296913"/>
                </a:lnTo>
                <a:lnTo>
                  <a:pt x="178244" y="307378"/>
                </a:lnTo>
                <a:lnTo>
                  <a:pt x="117895" y="366522"/>
                </a:lnTo>
                <a:close/>
              </a:path>
            </a:pathLst>
          </a:custGeom>
          <a:solidFill>
            <a:srgbClr val="622A2A"/>
          </a:solidFill>
        </p:spPr>
        <p:txBody>
          <a:bodyPr wrap="square" lIns="0" tIns="0" rIns="0" bIns="0" rtlCol="0"/>
          <a:lstStyle/>
          <a:p>
            <a:endParaRPr dirty="0"/>
          </a:p>
        </p:txBody>
      </p:sp>
      <p:sp>
        <p:nvSpPr>
          <p:cNvPr id="9" name="Rectangle 8">
            <a:extLst>
              <a:ext uri="{FF2B5EF4-FFF2-40B4-BE49-F238E27FC236}">
                <a16:creationId xmlns:a16="http://schemas.microsoft.com/office/drawing/2014/main" id="{3ADC313A-55EE-48F8-8E07-3770B6358BE9}"/>
              </a:ext>
            </a:extLst>
          </p:cNvPr>
          <p:cNvSpPr/>
          <p:nvPr/>
        </p:nvSpPr>
        <p:spPr>
          <a:xfrm>
            <a:off x="0" y="6673850"/>
            <a:ext cx="10693400" cy="888015"/>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6673A6C0-C249-4D84-A2A1-4FDA7CE7AC40}"/>
              </a:ext>
            </a:extLst>
          </p:cNvPr>
          <p:cNvSpPr/>
          <p:nvPr/>
        </p:nvSpPr>
        <p:spPr>
          <a:xfrm>
            <a:off x="0" y="-5956"/>
            <a:ext cx="10693400" cy="80645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49EBEDD3-2B08-4B20-A181-CBFB3972E3FA}"/>
              </a:ext>
            </a:extLst>
          </p:cNvPr>
          <p:cNvPicPr>
            <a:picLocks noChangeAspect="1"/>
          </p:cNvPicPr>
          <p:nvPr/>
        </p:nvPicPr>
        <p:blipFill>
          <a:blip r:embed="rId2"/>
          <a:stretch>
            <a:fillRect/>
          </a:stretch>
        </p:blipFill>
        <p:spPr>
          <a:xfrm>
            <a:off x="-1104650" y="-1022350"/>
            <a:ext cx="7126842" cy="3999323"/>
          </a:xfrm>
          <a:prstGeom prst="rect">
            <a:avLst/>
          </a:prstGeom>
        </p:spPr>
      </p:pic>
      <p:sp>
        <p:nvSpPr>
          <p:cNvPr id="8" name="object 2"/>
          <p:cNvSpPr txBox="1"/>
          <p:nvPr/>
        </p:nvSpPr>
        <p:spPr>
          <a:xfrm>
            <a:off x="585620" y="2006434"/>
            <a:ext cx="4072890" cy="3924151"/>
          </a:xfrm>
          <a:prstGeom prst="rect">
            <a:avLst/>
          </a:prstGeom>
        </p:spPr>
        <p:txBody>
          <a:bodyPr vert="horz" wrap="square" lIns="0" tIns="228600" rIns="0" bIns="0" rtlCol="0">
            <a:spAutoFit/>
          </a:bodyPr>
          <a:lstStyle/>
          <a:p>
            <a:pPr algn="ctr"/>
            <a:r>
              <a:rPr lang="en-US" sz="6000" dirty="0">
                <a:solidFill>
                  <a:schemeClr val="accent2">
                    <a:lumMod val="60000"/>
                    <a:lumOff val="40000"/>
                  </a:schemeClr>
                </a:solidFill>
                <a:latin typeface="Abadi MT Condensed Light" panose="020B0306030101010103" pitchFamily="34" charset="77"/>
              </a:rPr>
              <a:t>Simulating an airport traffic control operation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26697" y="2569605"/>
            <a:ext cx="3124200" cy="2812180"/>
          </a:xfrm>
          <a:prstGeom prst="rect">
            <a:avLst/>
          </a:prstGeom>
        </p:spPr>
        <p:txBody>
          <a:bodyPr vert="horz" wrap="square" lIns="0" tIns="12065" rIns="0" bIns="0" rtlCol="0">
            <a:spAutoFit/>
          </a:bodyPr>
          <a:lstStyle/>
          <a:p>
            <a:pPr marL="12700" marR="0" lvl="0" indent="0" algn="l" defTabSz="914400" rtl="0" eaLnBrk="1" fontAlgn="auto" latinLnBrk="0" hangingPunct="1">
              <a:lnSpc>
                <a:spcPts val="5390"/>
              </a:lnSpc>
              <a:spcBef>
                <a:spcPts val="95"/>
              </a:spcBef>
              <a:spcAft>
                <a:spcPts val="0"/>
              </a:spcAft>
              <a:buClrTx/>
              <a:buSzTx/>
              <a:buFontTx/>
              <a:buNone/>
              <a:tabLst/>
              <a:defRPr/>
            </a:pPr>
            <a:r>
              <a:rPr lang="en-US" sz="6000" b="1" spc="135" dirty="0">
                <a:solidFill>
                  <a:srgbClr val="256040"/>
                </a:solidFill>
                <a:latin typeface="Bookman Old Style" panose="02050604050505020204" pitchFamily="18" charset="0"/>
                <a:cs typeface="Calibri"/>
              </a:rPr>
              <a:t>Results and discussion</a:t>
            </a:r>
            <a:endParaRPr kumimoji="0" sz="6000" b="0" i="0" u="none" strike="noStrike" kern="1200" cap="none" spc="0" normalizeH="0" baseline="0" noProof="0" dirty="0">
              <a:ln>
                <a:noFill/>
              </a:ln>
              <a:solidFill>
                <a:prstClr val="black"/>
              </a:solidFill>
              <a:effectLst/>
              <a:uLnTx/>
              <a:uFillTx/>
              <a:latin typeface="Bookman Old Style" panose="02050604050505020204" pitchFamily="18" charset="0"/>
              <a:cs typeface="Calibri"/>
            </a:endParaRPr>
          </a:p>
        </p:txBody>
      </p:sp>
      <p:graphicFrame>
        <p:nvGraphicFramePr>
          <p:cNvPr id="3" name="object 3"/>
          <p:cNvGraphicFramePr>
            <a:graphicFrameLocks noGrp="1"/>
          </p:cNvGraphicFramePr>
          <p:nvPr>
            <p:extLst>
              <p:ext uri="{D42A27DB-BD31-4B8C-83A1-F6EECF244321}">
                <p14:modId xmlns:p14="http://schemas.microsoft.com/office/powerpoint/2010/main" val="854798022"/>
              </p:ext>
            </p:extLst>
          </p:nvPr>
        </p:nvGraphicFramePr>
        <p:xfrm>
          <a:off x="3289950" y="1123289"/>
          <a:ext cx="6762887" cy="5802250"/>
        </p:xfrm>
        <a:graphic>
          <a:graphicData uri="http://schemas.openxmlformats.org/drawingml/2006/table">
            <a:tbl>
              <a:tblPr firstRow="1" bandRow="1">
                <a:tableStyleId>{2D5ABB26-0587-4C30-8999-92F81FD0307C}</a:tableStyleId>
              </a:tblPr>
              <a:tblGrid>
                <a:gridCol w="3383468">
                  <a:extLst>
                    <a:ext uri="{9D8B030D-6E8A-4147-A177-3AD203B41FA5}">
                      <a16:colId xmlns:a16="http://schemas.microsoft.com/office/drawing/2014/main" val="20000"/>
                    </a:ext>
                  </a:extLst>
                </a:gridCol>
                <a:gridCol w="3379419">
                  <a:extLst>
                    <a:ext uri="{9D8B030D-6E8A-4147-A177-3AD203B41FA5}">
                      <a16:colId xmlns:a16="http://schemas.microsoft.com/office/drawing/2014/main" val="20001"/>
                    </a:ext>
                  </a:extLst>
                </a:gridCol>
              </a:tblGrid>
              <a:tr h="1033577">
                <a:tc>
                  <a:txBody>
                    <a:bodyPr/>
                    <a:lstStyle/>
                    <a:p>
                      <a:pPr marL="1905" marR="0" lvl="0" indent="0" defTabSz="914400" eaLnBrk="1" fontAlgn="auto" latinLnBrk="0" hangingPunct="1">
                        <a:lnSpc>
                          <a:spcPts val="1689"/>
                        </a:lnSpc>
                        <a:spcBef>
                          <a:spcPts val="0"/>
                        </a:spcBef>
                        <a:spcAft>
                          <a:spcPts val="0"/>
                        </a:spcAft>
                        <a:buClrTx/>
                        <a:buSzTx/>
                        <a:buFontTx/>
                        <a:buNone/>
                        <a:tabLst/>
                        <a:defRPr/>
                      </a:pPr>
                      <a:r>
                        <a:rPr lang="en-US" sz="1600" dirty="0">
                          <a:solidFill>
                            <a:schemeClr val="bg2">
                              <a:lumMod val="25000"/>
                            </a:schemeClr>
                          </a:solidFill>
                          <a:latin typeface="Baskerville Old Face" panose="02020602080505020303" pitchFamily="18" charset="0"/>
                        </a:rPr>
                        <a:t>Looking at the final output for the average waiting time, we notice that the waiting time for the takeoff is times more than the landing, which’s due always giving the priority to landing.</a:t>
                      </a:r>
                    </a:p>
                    <a:p>
                      <a:pPr marL="1905">
                        <a:lnSpc>
                          <a:spcPts val="1689"/>
                        </a:lnSpc>
                      </a:pPr>
                      <a:endParaRPr sz="1400" dirty="0">
                        <a:latin typeface="Arial Unicode MS"/>
                        <a:cs typeface="Arial Unicode MS"/>
                      </a:endParaRPr>
                    </a:p>
                  </a:txBody>
                  <a:tcPr marL="0" marR="0" marT="0" marB="0">
                    <a:lnR w="6350">
                      <a:solidFill>
                        <a:srgbClr val="256040"/>
                      </a:solidFill>
                      <a:prstDash val="solid"/>
                    </a:lnR>
                    <a:lnB w="6350">
                      <a:solidFill>
                        <a:srgbClr val="256040"/>
                      </a:solidFill>
                      <a:prstDash val="solid"/>
                    </a:lnB>
                    <a:solidFill>
                      <a:srgbClr val="BDECA2"/>
                    </a:solidFill>
                  </a:tcPr>
                </a:tc>
                <a:tc>
                  <a:txBody>
                    <a:bodyPr/>
                    <a:lstStyle/>
                    <a:p>
                      <a:pPr marL="421640" algn="l">
                        <a:lnSpc>
                          <a:spcPts val="1689"/>
                        </a:lnSpc>
                      </a:pPr>
                      <a:endParaRPr sz="1050" dirty="0">
                        <a:latin typeface="Arial Unicode MS"/>
                        <a:cs typeface="Arial Unicode MS"/>
                      </a:endParaRPr>
                    </a:p>
                  </a:txBody>
                  <a:tcPr marL="0" marR="0" marT="0" marB="0">
                    <a:lnL w="6350">
                      <a:solidFill>
                        <a:srgbClr val="256040"/>
                      </a:solidFill>
                      <a:prstDash val="solid"/>
                    </a:lnL>
                    <a:lnB w="6350">
                      <a:solidFill>
                        <a:srgbClr val="256040"/>
                      </a:solidFill>
                      <a:prstDash val="solid"/>
                    </a:lnB>
                    <a:solidFill>
                      <a:srgbClr val="BDECA2"/>
                    </a:solidFill>
                  </a:tcPr>
                </a:tc>
                <a:extLst>
                  <a:ext uri="{0D108BD9-81ED-4DB2-BD59-A6C34878D82A}">
                    <a16:rowId xmlns:a16="http://schemas.microsoft.com/office/drawing/2014/main" val="10000"/>
                  </a:ext>
                </a:extLst>
              </a:tr>
              <a:tr h="2351512">
                <a:tc>
                  <a:txBody>
                    <a:bodyPr/>
                    <a:lstStyle/>
                    <a:p>
                      <a:pPr marL="1905">
                        <a:lnSpc>
                          <a:spcPct val="100000"/>
                        </a:lnSpc>
                        <a:spcBef>
                          <a:spcPts val="1700"/>
                        </a:spcBef>
                      </a:pPr>
                      <a:endParaRPr sz="1200" dirty="0">
                        <a:latin typeface="Arial Unicode MS"/>
                        <a:cs typeface="Arial Unicode MS"/>
                      </a:endParaRPr>
                    </a:p>
                  </a:txBody>
                  <a:tcPr marL="0" marR="0" marT="215900" marB="0">
                    <a:lnR w="6350">
                      <a:solidFill>
                        <a:srgbClr val="256040"/>
                      </a:solidFill>
                      <a:prstDash val="solid"/>
                    </a:lnR>
                    <a:lnT w="6350">
                      <a:solidFill>
                        <a:srgbClr val="256040"/>
                      </a:solidFill>
                      <a:prstDash val="solid"/>
                    </a:lnT>
                    <a:lnB w="6350">
                      <a:solidFill>
                        <a:srgbClr val="256040"/>
                      </a:solidFill>
                      <a:prstDash val="solid"/>
                    </a:lnB>
                    <a:solidFill>
                      <a:srgbClr val="BDECA2"/>
                    </a:solidFill>
                  </a:tcPr>
                </a:tc>
                <a:tc>
                  <a:txBody>
                    <a:bodyPr/>
                    <a:lstStyle/>
                    <a:p>
                      <a:pPr marL="421640" marR="671830" lvl="0" indent="0" defTabSz="914400" eaLnBrk="1" fontAlgn="auto" latinLnBrk="0" hangingPunct="1">
                        <a:lnSpc>
                          <a:spcPts val="1800"/>
                        </a:lnSpc>
                        <a:spcBef>
                          <a:spcPts val="1860"/>
                        </a:spcBef>
                        <a:spcAft>
                          <a:spcPts val="0"/>
                        </a:spcAft>
                        <a:buClrTx/>
                        <a:buSzTx/>
                        <a:buFontTx/>
                        <a:buNone/>
                        <a:tabLst/>
                        <a:defRPr/>
                      </a:pPr>
                      <a:r>
                        <a:rPr lang="en-US" sz="1400" b="0" dirty="0">
                          <a:solidFill>
                            <a:schemeClr val="bg2">
                              <a:lumMod val="25000"/>
                            </a:schemeClr>
                          </a:solidFill>
                          <a:latin typeface="Baskerville Old Face" panose="02020602080505020303" pitchFamily="18" charset="0"/>
                        </a:rPr>
                        <a:t>From the total planes processed, planes will only get accepted or refused. Then the accepted will eventually land/ take off successfully after waiting enough time in the queue. Meaning the airport will 100% process all the airplanes.</a:t>
                      </a:r>
                    </a:p>
                    <a:p>
                      <a:pPr marL="421640" marR="671830">
                        <a:lnSpc>
                          <a:spcPts val="1800"/>
                        </a:lnSpc>
                        <a:spcBef>
                          <a:spcPts val="1860"/>
                        </a:spcBef>
                      </a:pPr>
                      <a:endParaRPr sz="1050" dirty="0">
                        <a:latin typeface="Arial Unicode MS"/>
                        <a:cs typeface="Arial Unicode MS"/>
                      </a:endParaRPr>
                    </a:p>
                  </a:txBody>
                  <a:tcPr marL="0" marR="0" marT="236220" marB="0">
                    <a:lnL w="6350">
                      <a:solidFill>
                        <a:srgbClr val="256040"/>
                      </a:solidFill>
                      <a:prstDash val="solid"/>
                    </a:lnL>
                    <a:lnT w="6350">
                      <a:solidFill>
                        <a:srgbClr val="256040"/>
                      </a:solidFill>
                      <a:prstDash val="solid"/>
                    </a:lnT>
                    <a:lnB w="6350">
                      <a:solidFill>
                        <a:srgbClr val="256040"/>
                      </a:solidFill>
                      <a:prstDash val="solid"/>
                    </a:lnB>
                    <a:solidFill>
                      <a:srgbClr val="BDECA2"/>
                    </a:solidFill>
                  </a:tcPr>
                </a:tc>
                <a:extLst>
                  <a:ext uri="{0D108BD9-81ED-4DB2-BD59-A6C34878D82A}">
                    <a16:rowId xmlns:a16="http://schemas.microsoft.com/office/drawing/2014/main" val="10001"/>
                  </a:ext>
                </a:extLst>
              </a:tr>
              <a:tr h="865565">
                <a:tc>
                  <a:txBody>
                    <a:bodyPr/>
                    <a:lstStyle/>
                    <a:p>
                      <a:pPr marL="1905" marR="777875">
                        <a:lnSpc>
                          <a:spcPts val="1800"/>
                        </a:lnSpc>
                        <a:spcBef>
                          <a:spcPts val="1520"/>
                        </a:spcBef>
                      </a:pPr>
                      <a:r>
                        <a:rPr lang="en-US" sz="1800" dirty="0">
                          <a:solidFill>
                            <a:schemeClr val="bg2">
                              <a:lumMod val="25000"/>
                            </a:schemeClr>
                          </a:solidFill>
                          <a:latin typeface="Baskerville Old Face" panose="02020602080505020303" pitchFamily="18" charset="0"/>
                        </a:rPr>
                        <a:t>Despite having one runway, the program process only one plane at a time, so there’s no collision between the airplanes</a:t>
                      </a:r>
                      <a:endParaRPr sz="1800" dirty="0">
                        <a:latin typeface="Calibri"/>
                        <a:cs typeface="Calibri"/>
                      </a:endParaRPr>
                    </a:p>
                  </a:txBody>
                  <a:tcPr marL="0" marR="0" marT="193040" marB="0">
                    <a:lnR w="6350">
                      <a:solidFill>
                        <a:srgbClr val="256040"/>
                      </a:solidFill>
                      <a:prstDash val="solid"/>
                    </a:lnR>
                    <a:lnT w="6350">
                      <a:solidFill>
                        <a:srgbClr val="256040"/>
                      </a:solidFill>
                      <a:prstDash val="solid"/>
                    </a:lnT>
                    <a:solidFill>
                      <a:srgbClr val="BDECA2"/>
                    </a:solidFill>
                  </a:tcPr>
                </a:tc>
                <a:tc>
                  <a:txBody>
                    <a:bodyPr/>
                    <a:lstStyle/>
                    <a:p>
                      <a:pPr marL="421640">
                        <a:lnSpc>
                          <a:spcPct val="100000"/>
                        </a:lnSpc>
                        <a:spcBef>
                          <a:spcPts val="1685"/>
                        </a:spcBef>
                      </a:pPr>
                      <a:endParaRPr sz="1600" dirty="0">
                        <a:latin typeface="Calibri"/>
                        <a:cs typeface="Calibri"/>
                      </a:endParaRPr>
                    </a:p>
                  </a:txBody>
                  <a:tcPr marL="0" marR="0" marT="213995" marB="0">
                    <a:lnL w="6350">
                      <a:solidFill>
                        <a:srgbClr val="256040"/>
                      </a:solidFill>
                      <a:prstDash val="solid"/>
                    </a:lnL>
                    <a:lnT w="6350">
                      <a:solidFill>
                        <a:srgbClr val="256040"/>
                      </a:solidFill>
                      <a:prstDash val="solid"/>
                    </a:lnT>
                    <a:solidFill>
                      <a:srgbClr val="BDECA2"/>
                    </a:solidFill>
                  </a:tcPr>
                </a:tc>
                <a:extLst>
                  <a:ext uri="{0D108BD9-81ED-4DB2-BD59-A6C34878D82A}">
                    <a16:rowId xmlns:a16="http://schemas.microsoft.com/office/drawing/2014/main" val="10002"/>
                  </a:ext>
                </a:extLst>
              </a:tr>
              <a:tr h="160632">
                <a:tc>
                  <a:txBody>
                    <a:bodyPr/>
                    <a:lstStyle/>
                    <a:p>
                      <a:pPr marL="1905">
                        <a:lnSpc>
                          <a:spcPts val="1245"/>
                        </a:lnSpc>
                        <a:spcBef>
                          <a:spcPts val="250"/>
                        </a:spcBef>
                      </a:pPr>
                      <a:endParaRPr sz="1050" dirty="0">
                        <a:latin typeface="Arial Unicode MS"/>
                        <a:cs typeface="Arial Unicode MS"/>
                      </a:endParaRPr>
                    </a:p>
                  </a:txBody>
                  <a:tcPr marL="0" marR="0" marT="31750" marB="0">
                    <a:lnR w="6350">
                      <a:solidFill>
                        <a:srgbClr val="256040"/>
                      </a:solidFill>
                      <a:prstDash val="solid"/>
                    </a:lnR>
                    <a:solidFill>
                      <a:srgbClr val="BDECA2"/>
                    </a:solidFill>
                  </a:tcPr>
                </a:tc>
                <a:tc>
                  <a:txBody>
                    <a:bodyPr/>
                    <a:lstStyle/>
                    <a:p>
                      <a:pPr marL="421640">
                        <a:lnSpc>
                          <a:spcPts val="1245"/>
                        </a:lnSpc>
                        <a:spcBef>
                          <a:spcPts val="250"/>
                        </a:spcBef>
                      </a:pPr>
                      <a:endParaRPr sz="1050">
                        <a:latin typeface="Arial Unicode MS"/>
                        <a:cs typeface="Arial Unicode MS"/>
                      </a:endParaRPr>
                    </a:p>
                  </a:txBody>
                  <a:tcPr marL="0" marR="0" marT="31750" marB="0">
                    <a:lnL w="6350">
                      <a:solidFill>
                        <a:srgbClr val="256040"/>
                      </a:solidFill>
                      <a:prstDash val="solid"/>
                    </a:lnL>
                    <a:solidFill>
                      <a:srgbClr val="BDECA2"/>
                    </a:solidFill>
                  </a:tcPr>
                </a:tc>
                <a:extLst>
                  <a:ext uri="{0D108BD9-81ED-4DB2-BD59-A6C34878D82A}">
                    <a16:rowId xmlns:a16="http://schemas.microsoft.com/office/drawing/2014/main" val="10003"/>
                  </a:ext>
                </a:extLst>
              </a:tr>
              <a:tr h="145748">
                <a:tc>
                  <a:txBody>
                    <a:bodyPr/>
                    <a:lstStyle/>
                    <a:p>
                      <a:pPr marL="1905">
                        <a:lnSpc>
                          <a:spcPts val="1245"/>
                        </a:lnSpc>
                        <a:spcBef>
                          <a:spcPts val="100"/>
                        </a:spcBef>
                      </a:pPr>
                      <a:endParaRPr sz="1050" dirty="0">
                        <a:latin typeface="Arial Unicode MS"/>
                        <a:cs typeface="Arial Unicode MS"/>
                      </a:endParaRPr>
                    </a:p>
                  </a:txBody>
                  <a:tcPr marL="0" marR="0" marT="12700" marB="0">
                    <a:lnR w="6350">
                      <a:solidFill>
                        <a:srgbClr val="256040"/>
                      </a:solidFill>
                      <a:prstDash val="solid"/>
                    </a:lnR>
                    <a:solidFill>
                      <a:srgbClr val="BDECA2"/>
                    </a:solidFill>
                  </a:tcPr>
                </a:tc>
                <a:tc>
                  <a:txBody>
                    <a:bodyPr/>
                    <a:lstStyle/>
                    <a:p>
                      <a:pPr marL="421640">
                        <a:lnSpc>
                          <a:spcPts val="1245"/>
                        </a:lnSpc>
                        <a:spcBef>
                          <a:spcPts val="100"/>
                        </a:spcBef>
                      </a:pPr>
                      <a:endParaRPr sz="1050">
                        <a:latin typeface="Arial Unicode MS"/>
                        <a:cs typeface="Arial Unicode MS"/>
                      </a:endParaRPr>
                    </a:p>
                  </a:txBody>
                  <a:tcPr marL="0" marR="0" marT="12700" marB="0">
                    <a:lnL w="6350">
                      <a:solidFill>
                        <a:srgbClr val="256040"/>
                      </a:solidFill>
                      <a:prstDash val="solid"/>
                    </a:lnL>
                    <a:solidFill>
                      <a:srgbClr val="BDECA2"/>
                    </a:solidFill>
                  </a:tcPr>
                </a:tc>
                <a:extLst>
                  <a:ext uri="{0D108BD9-81ED-4DB2-BD59-A6C34878D82A}">
                    <a16:rowId xmlns:a16="http://schemas.microsoft.com/office/drawing/2014/main" val="10004"/>
                  </a:ext>
                </a:extLst>
              </a:tr>
              <a:tr h="145748">
                <a:tc>
                  <a:txBody>
                    <a:bodyPr/>
                    <a:lstStyle/>
                    <a:p>
                      <a:pPr marL="1905">
                        <a:lnSpc>
                          <a:spcPts val="1245"/>
                        </a:lnSpc>
                        <a:spcBef>
                          <a:spcPts val="100"/>
                        </a:spcBef>
                      </a:pPr>
                      <a:endParaRPr sz="1050" dirty="0">
                        <a:latin typeface="Arial Unicode MS"/>
                        <a:cs typeface="Arial Unicode MS"/>
                      </a:endParaRPr>
                    </a:p>
                  </a:txBody>
                  <a:tcPr marL="0" marR="0" marT="12700" marB="0">
                    <a:lnR w="6350">
                      <a:solidFill>
                        <a:srgbClr val="256040"/>
                      </a:solidFill>
                      <a:prstDash val="solid"/>
                    </a:lnR>
                    <a:solidFill>
                      <a:srgbClr val="BDECA2"/>
                    </a:solidFill>
                  </a:tcPr>
                </a:tc>
                <a:tc>
                  <a:txBody>
                    <a:bodyPr/>
                    <a:lstStyle/>
                    <a:p>
                      <a:pPr marL="421640">
                        <a:lnSpc>
                          <a:spcPts val="1245"/>
                        </a:lnSpc>
                        <a:spcBef>
                          <a:spcPts val="100"/>
                        </a:spcBef>
                      </a:pPr>
                      <a:endParaRPr sz="1050" dirty="0">
                        <a:latin typeface="Arial Unicode MS"/>
                        <a:cs typeface="Arial Unicode MS"/>
                      </a:endParaRPr>
                    </a:p>
                  </a:txBody>
                  <a:tcPr marL="0" marR="0" marT="12700" marB="0">
                    <a:lnL w="6350">
                      <a:solidFill>
                        <a:srgbClr val="256040"/>
                      </a:solidFill>
                      <a:prstDash val="solid"/>
                    </a:lnL>
                    <a:solidFill>
                      <a:srgbClr val="BDECA2"/>
                    </a:solidFill>
                  </a:tcPr>
                </a:tc>
                <a:extLst>
                  <a:ext uri="{0D108BD9-81ED-4DB2-BD59-A6C34878D82A}">
                    <a16:rowId xmlns:a16="http://schemas.microsoft.com/office/drawing/2014/main" val="10005"/>
                  </a:ext>
                </a:extLst>
              </a:tr>
              <a:tr h="135791">
                <a:tc>
                  <a:txBody>
                    <a:bodyPr/>
                    <a:lstStyle/>
                    <a:p>
                      <a:pPr marL="1905">
                        <a:lnSpc>
                          <a:spcPts val="1145"/>
                        </a:lnSpc>
                        <a:spcBef>
                          <a:spcPts val="100"/>
                        </a:spcBef>
                      </a:pPr>
                      <a:endParaRPr sz="1050" dirty="0">
                        <a:latin typeface="Arial Unicode MS"/>
                        <a:cs typeface="Arial Unicode MS"/>
                      </a:endParaRPr>
                    </a:p>
                  </a:txBody>
                  <a:tcPr marL="0" marR="0" marT="12700" marB="0">
                    <a:lnR w="6350">
                      <a:solidFill>
                        <a:srgbClr val="256040"/>
                      </a:solidFill>
                      <a:prstDash val="solid"/>
                    </a:lnR>
                    <a:solidFill>
                      <a:srgbClr val="BDECA2"/>
                    </a:solidFill>
                  </a:tcPr>
                </a:tc>
                <a:tc>
                  <a:txBody>
                    <a:bodyPr/>
                    <a:lstStyle/>
                    <a:p>
                      <a:pPr>
                        <a:lnSpc>
                          <a:spcPct val="100000"/>
                        </a:lnSpc>
                      </a:pPr>
                      <a:endParaRPr sz="900" dirty="0">
                        <a:latin typeface="Times New Roman"/>
                        <a:cs typeface="Times New Roman"/>
                      </a:endParaRPr>
                    </a:p>
                  </a:txBody>
                  <a:tcPr marL="0" marR="0" marT="0" marB="0">
                    <a:lnL w="6350">
                      <a:solidFill>
                        <a:srgbClr val="256040"/>
                      </a:solidFill>
                      <a:prstDash val="solid"/>
                    </a:lnL>
                    <a:solidFill>
                      <a:srgbClr val="BDECA2"/>
                    </a:solidFill>
                  </a:tcPr>
                </a:tc>
                <a:extLst>
                  <a:ext uri="{0D108BD9-81ED-4DB2-BD59-A6C34878D82A}">
                    <a16:rowId xmlns:a16="http://schemas.microsoft.com/office/drawing/2014/main" val="10006"/>
                  </a:ext>
                </a:extLst>
              </a:tr>
            </a:tbl>
          </a:graphicData>
        </a:graphic>
      </p:graphicFrame>
      <p:sp>
        <p:nvSpPr>
          <p:cNvPr id="4" name="object 4"/>
          <p:cNvSpPr/>
          <p:nvPr/>
        </p:nvSpPr>
        <p:spPr>
          <a:xfrm>
            <a:off x="607263" y="1372247"/>
            <a:ext cx="209550" cy="34290"/>
          </a:xfrm>
          <a:custGeom>
            <a:avLst/>
            <a:gdLst/>
            <a:ahLst/>
            <a:cxnLst/>
            <a:rect l="l" t="t" r="r" b="b"/>
            <a:pathLst>
              <a:path w="209550" h="34290">
                <a:moveTo>
                  <a:pt x="209296" y="34086"/>
                </a:moveTo>
                <a:lnTo>
                  <a:pt x="0" y="34086"/>
                </a:lnTo>
                <a:lnTo>
                  <a:pt x="0" y="0"/>
                </a:lnTo>
                <a:lnTo>
                  <a:pt x="209296" y="0"/>
                </a:lnTo>
                <a:lnTo>
                  <a:pt x="209296" y="34086"/>
                </a:lnTo>
                <a:close/>
              </a:path>
            </a:pathLst>
          </a:custGeom>
          <a:solidFill>
            <a:srgbClr val="25604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object 5"/>
          <p:cNvSpPr/>
          <p:nvPr/>
        </p:nvSpPr>
        <p:spPr>
          <a:xfrm>
            <a:off x="607263" y="1459903"/>
            <a:ext cx="209550" cy="34290"/>
          </a:xfrm>
          <a:custGeom>
            <a:avLst/>
            <a:gdLst/>
            <a:ahLst/>
            <a:cxnLst/>
            <a:rect l="l" t="t" r="r" b="b"/>
            <a:pathLst>
              <a:path w="209550" h="34290">
                <a:moveTo>
                  <a:pt x="209296" y="34137"/>
                </a:moveTo>
                <a:lnTo>
                  <a:pt x="0" y="34137"/>
                </a:lnTo>
                <a:lnTo>
                  <a:pt x="0" y="0"/>
                </a:lnTo>
                <a:lnTo>
                  <a:pt x="209296" y="0"/>
                </a:lnTo>
                <a:lnTo>
                  <a:pt x="209296" y="34137"/>
                </a:lnTo>
                <a:close/>
              </a:path>
            </a:pathLst>
          </a:custGeom>
          <a:solidFill>
            <a:srgbClr val="25604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object 6"/>
          <p:cNvSpPr/>
          <p:nvPr/>
        </p:nvSpPr>
        <p:spPr>
          <a:xfrm>
            <a:off x="607263" y="1547609"/>
            <a:ext cx="209550" cy="34290"/>
          </a:xfrm>
          <a:custGeom>
            <a:avLst/>
            <a:gdLst/>
            <a:ahLst/>
            <a:cxnLst/>
            <a:rect l="l" t="t" r="r" b="b"/>
            <a:pathLst>
              <a:path w="209550" h="34290">
                <a:moveTo>
                  <a:pt x="209296" y="34086"/>
                </a:moveTo>
                <a:lnTo>
                  <a:pt x="0" y="34086"/>
                </a:lnTo>
                <a:lnTo>
                  <a:pt x="0" y="0"/>
                </a:lnTo>
                <a:lnTo>
                  <a:pt x="209296" y="0"/>
                </a:lnTo>
                <a:lnTo>
                  <a:pt x="209296" y="34086"/>
                </a:lnTo>
                <a:close/>
              </a:path>
            </a:pathLst>
          </a:custGeom>
          <a:solidFill>
            <a:srgbClr val="25604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object 7"/>
          <p:cNvSpPr/>
          <p:nvPr/>
        </p:nvSpPr>
        <p:spPr>
          <a:xfrm>
            <a:off x="10052837" y="5932830"/>
            <a:ext cx="178435" cy="394970"/>
          </a:xfrm>
          <a:custGeom>
            <a:avLst/>
            <a:gdLst/>
            <a:ahLst/>
            <a:cxnLst/>
            <a:rect l="l" t="t" r="r" b="b"/>
            <a:pathLst>
              <a:path w="178434" h="394970">
                <a:moveTo>
                  <a:pt x="96748" y="366471"/>
                </a:moveTo>
                <a:lnTo>
                  <a:pt x="81711" y="366471"/>
                </a:lnTo>
                <a:lnTo>
                  <a:pt x="81711" y="0"/>
                </a:lnTo>
                <a:lnTo>
                  <a:pt x="96748" y="0"/>
                </a:lnTo>
                <a:lnTo>
                  <a:pt x="96748" y="366471"/>
                </a:lnTo>
                <a:close/>
              </a:path>
              <a:path w="178434" h="394970">
                <a:moveTo>
                  <a:pt x="89204" y="394601"/>
                </a:moveTo>
                <a:lnTo>
                  <a:pt x="0" y="307339"/>
                </a:lnTo>
                <a:lnTo>
                  <a:pt x="10718" y="296862"/>
                </a:lnTo>
                <a:lnTo>
                  <a:pt x="81711" y="366471"/>
                </a:lnTo>
                <a:lnTo>
                  <a:pt x="117912" y="366471"/>
                </a:lnTo>
                <a:lnTo>
                  <a:pt x="89204" y="394601"/>
                </a:lnTo>
                <a:close/>
              </a:path>
              <a:path w="178434" h="394970">
                <a:moveTo>
                  <a:pt x="117912" y="366471"/>
                </a:moveTo>
                <a:lnTo>
                  <a:pt x="96748" y="366471"/>
                </a:lnTo>
                <a:lnTo>
                  <a:pt x="167538" y="296862"/>
                </a:lnTo>
                <a:lnTo>
                  <a:pt x="178257" y="307339"/>
                </a:lnTo>
                <a:lnTo>
                  <a:pt x="117912" y="366471"/>
                </a:lnTo>
                <a:close/>
              </a:path>
            </a:pathLst>
          </a:custGeom>
          <a:solidFill>
            <a:srgbClr val="25604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pic>
        <p:nvPicPr>
          <p:cNvPr id="8" name="object 8"/>
          <p:cNvPicPr/>
          <p:nvPr/>
        </p:nvPicPr>
        <p:blipFill>
          <a:blip r:embed="rId2" cstate="print"/>
          <a:stretch>
            <a:fillRect/>
          </a:stretch>
        </p:blipFill>
        <p:spPr>
          <a:xfrm>
            <a:off x="10091890" y="3196082"/>
            <a:ext cx="102984" cy="102996"/>
          </a:xfrm>
          <a:prstGeom prst="rect">
            <a:avLst/>
          </a:prstGeom>
        </p:spPr>
      </p:pic>
      <p:pic>
        <p:nvPicPr>
          <p:cNvPr id="9" name="object 9"/>
          <p:cNvPicPr/>
          <p:nvPr/>
        </p:nvPicPr>
        <p:blipFill>
          <a:blip r:embed="rId3" cstate="print"/>
          <a:stretch>
            <a:fillRect/>
          </a:stretch>
        </p:blipFill>
        <p:spPr>
          <a:xfrm>
            <a:off x="10091890" y="3477374"/>
            <a:ext cx="102984" cy="102933"/>
          </a:xfrm>
          <a:prstGeom prst="rect">
            <a:avLst/>
          </a:prstGeom>
        </p:spPr>
      </p:pic>
      <p:pic>
        <p:nvPicPr>
          <p:cNvPr id="10" name="object 10"/>
          <p:cNvPicPr/>
          <p:nvPr/>
        </p:nvPicPr>
        <p:blipFill>
          <a:blip r:embed="rId4" cstate="print"/>
          <a:stretch>
            <a:fillRect/>
          </a:stretch>
        </p:blipFill>
        <p:spPr>
          <a:xfrm>
            <a:off x="10091890" y="3758603"/>
            <a:ext cx="102984" cy="102984"/>
          </a:xfrm>
          <a:prstGeom prst="rect">
            <a:avLst/>
          </a:prstGeom>
        </p:spPr>
      </p:pic>
      <p:pic>
        <p:nvPicPr>
          <p:cNvPr id="11" name="object 11"/>
          <p:cNvPicPr/>
          <p:nvPr/>
        </p:nvPicPr>
        <p:blipFill>
          <a:blip r:embed="rId5" cstate="print"/>
          <a:stretch>
            <a:fillRect/>
          </a:stretch>
        </p:blipFill>
        <p:spPr>
          <a:xfrm>
            <a:off x="10091890" y="4039844"/>
            <a:ext cx="102984" cy="102984"/>
          </a:xfrm>
          <a:prstGeom prst="rect">
            <a:avLst/>
          </a:prstGeom>
        </p:spPr>
      </p:pic>
      <p:sp>
        <p:nvSpPr>
          <p:cNvPr id="13" name="Rectangle 12">
            <a:extLst>
              <a:ext uri="{FF2B5EF4-FFF2-40B4-BE49-F238E27FC236}">
                <a16:creationId xmlns:a16="http://schemas.microsoft.com/office/drawing/2014/main" id="{ECC02EFE-397A-454F-8FB4-8743CC16E698}"/>
              </a:ext>
            </a:extLst>
          </p:cNvPr>
          <p:cNvSpPr/>
          <p:nvPr/>
        </p:nvSpPr>
        <p:spPr>
          <a:xfrm>
            <a:off x="0" y="0"/>
            <a:ext cx="10693400" cy="783616"/>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E8454C9-7DBC-4C04-A9B8-5ECDC3381B5C}"/>
              </a:ext>
            </a:extLst>
          </p:cNvPr>
          <p:cNvSpPr/>
          <p:nvPr/>
        </p:nvSpPr>
        <p:spPr>
          <a:xfrm>
            <a:off x="0" y="6776580"/>
            <a:ext cx="10693400" cy="783616"/>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19647"/>
            <a:ext cx="10693400" cy="7556499"/>
          </a:xfrm>
          <a:custGeom>
            <a:avLst/>
            <a:gdLst/>
            <a:ahLst/>
            <a:cxnLst/>
            <a:rect l="l" t="t" r="r" b="b"/>
            <a:pathLst>
              <a:path w="10693400" h="6015355">
                <a:moveTo>
                  <a:pt x="10693400" y="6015037"/>
                </a:moveTo>
                <a:lnTo>
                  <a:pt x="0" y="6015037"/>
                </a:lnTo>
                <a:lnTo>
                  <a:pt x="0" y="0"/>
                </a:lnTo>
                <a:lnTo>
                  <a:pt x="10693400" y="0"/>
                </a:lnTo>
                <a:lnTo>
                  <a:pt x="10693400" y="6015037"/>
                </a:lnTo>
                <a:close/>
              </a:path>
            </a:pathLst>
          </a:custGeom>
          <a:solidFill>
            <a:srgbClr val="CDF4F5"/>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object 3"/>
          <p:cNvSpPr txBox="1">
            <a:spLocks noGrp="1"/>
          </p:cNvSpPr>
          <p:nvPr>
            <p:ph type="title"/>
          </p:nvPr>
        </p:nvSpPr>
        <p:spPr>
          <a:xfrm>
            <a:off x="1446052" y="385250"/>
            <a:ext cx="4574397" cy="1074653"/>
          </a:xfrm>
          <a:prstGeom prst="rect">
            <a:avLst/>
          </a:prstGeom>
        </p:spPr>
        <p:txBody>
          <a:bodyPr vert="horz" wrap="square" lIns="0" tIns="12700" rIns="0" bIns="0" rtlCol="0">
            <a:spAutoFit/>
          </a:bodyPr>
          <a:lstStyle/>
          <a:p>
            <a:pPr marL="12700">
              <a:lnSpc>
                <a:spcPct val="100000"/>
              </a:lnSpc>
              <a:spcBef>
                <a:spcPts val="100"/>
              </a:spcBef>
            </a:pPr>
            <a:r>
              <a:rPr lang="en-US" spc="345" dirty="0">
                <a:latin typeface="Bookman Old Style" panose="02050604050505020204" pitchFamily="18" charset="0"/>
              </a:rPr>
              <a:t>Output:</a:t>
            </a:r>
            <a:endParaRPr spc="5" dirty="0">
              <a:latin typeface="Bookman Old Style" panose="02050604050505020204" pitchFamily="18" charset="0"/>
            </a:endParaRPr>
          </a:p>
        </p:txBody>
      </p:sp>
      <p:sp>
        <p:nvSpPr>
          <p:cNvPr id="5" name="object 5"/>
          <p:cNvSpPr/>
          <p:nvPr/>
        </p:nvSpPr>
        <p:spPr>
          <a:xfrm>
            <a:off x="601510" y="1372247"/>
            <a:ext cx="209550" cy="34290"/>
          </a:xfrm>
          <a:custGeom>
            <a:avLst/>
            <a:gdLst/>
            <a:ahLst/>
            <a:cxnLst/>
            <a:rect l="l" t="t" r="r" b="b"/>
            <a:pathLst>
              <a:path w="209550" h="34290">
                <a:moveTo>
                  <a:pt x="209296" y="34086"/>
                </a:moveTo>
                <a:lnTo>
                  <a:pt x="0" y="34086"/>
                </a:lnTo>
                <a:lnTo>
                  <a:pt x="0" y="0"/>
                </a:lnTo>
                <a:lnTo>
                  <a:pt x="209296" y="0"/>
                </a:lnTo>
                <a:lnTo>
                  <a:pt x="209296" y="34086"/>
                </a:lnTo>
                <a:close/>
              </a:path>
            </a:pathLst>
          </a:custGeom>
          <a:solidFill>
            <a:srgbClr val="3681AC"/>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object 6"/>
          <p:cNvSpPr/>
          <p:nvPr/>
        </p:nvSpPr>
        <p:spPr>
          <a:xfrm>
            <a:off x="601510" y="1459903"/>
            <a:ext cx="209550" cy="34290"/>
          </a:xfrm>
          <a:custGeom>
            <a:avLst/>
            <a:gdLst/>
            <a:ahLst/>
            <a:cxnLst/>
            <a:rect l="l" t="t" r="r" b="b"/>
            <a:pathLst>
              <a:path w="209550" h="34290">
                <a:moveTo>
                  <a:pt x="209296" y="34137"/>
                </a:moveTo>
                <a:lnTo>
                  <a:pt x="0" y="34137"/>
                </a:lnTo>
                <a:lnTo>
                  <a:pt x="0" y="0"/>
                </a:lnTo>
                <a:lnTo>
                  <a:pt x="209296" y="0"/>
                </a:lnTo>
                <a:lnTo>
                  <a:pt x="209296" y="34137"/>
                </a:lnTo>
                <a:close/>
              </a:path>
            </a:pathLst>
          </a:custGeom>
          <a:solidFill>
            <a:srgbClr val="3681AC"/>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object 7"/>
          <p:cNvSpPr/>
          <p:nvPr/>
        </p:nvSpPr>
        <p:spPr>
          <a:xfrm>
            <a:off x="601510" y="1547609"/>
            <a:ext cx="209550" cy="34290"/>
          </a:xfrm>
          <a:custGeom>
            <a:avLst/>
            <a:gdLst/>
            <a:ahLst/>
            <a:cxnLst/>
            <a:rect l="l" t="t" r="r" b="b"/>
            <a:pathLst>
              <a:path w="209550" h="34290">
                <a:moveTo>
                  <a:pt x="209296" y="34086"/>
                </a:moveTo>
                <a:lnTo>
                  <a:pt x="0" y="34086"/>
                </a:lnTo>
                <a:lnTo>
                  <a:pt x="0" y="0"/>
                </a:lnTo>
                <a:lnTo>
                  <a:pt x="209296" y="0"/>
                </a:lnTo>
                <a:lnTo>
                  <a:pt x="209296" y="34086"/>
                </a:lnTo>
                <a:close/>
              </a:path>
            </a:pathLst>
          </a:custGeom>
          <a:solidFill>
            <a:srgbClr val="3681AC"/>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pic>
        <p:nvPicPr>
          <p:cNvPr id="8" name="object 8"/>
          <p:cNvPicPr/>
          <p:nvPr/>
        </p:nvPicPr>
        <p:blipFill>
          <a:blip r:embed="rId2" cstate="print"/>
          <a:stretch>
            <a:fillRect/>
          </a:stretch>
        </p:blipFill>
        <p:spPr>
          <a:xfrm>
            <a:off x="10086187" y="3196082"/>
            <a:ext cx="102933" cy="102996"/>
          </a:xfrm>
          <a:prstGeom prst="rect">
            <a:avLst/>
          </a:prstGeom>
        </p:spPr>
      </p:pic>
      <p:pic>
        <p:nvPicPr>
          <p:cNvPr id="9" name="object 9"/>
          <p:cNvPicPr/>
          <p:nvPr/>
        </p:nvPicPr>
        <p:blipFill>
          <a:blip r:embed="rId3" cstate="print"/>
          <a:stretch>
            <a:fillRect/>
          </a:stretch>
        </p:blipFill>
        <p:spPr>
          <a:xfrm>
            <a:off x="10086187" y="3477323"/>
            <a:ext cx="102933" cy="102984"/>
          </a:xfrm>
          <a:prstGeom prst="rect">
            <a:avLst/>
          </a:prstGeom>
        </p:spPr>
      </p:pic>
      <p:pic>
        <p:nvPicPr>
          <p:cNvPr id="10" name="object 10"/>
          <p:cNvPicPr/>
          <p:nvPr/>
        </p:nvPicPr>
        <p:blipFill>
          <a:blip r:embed="rId4" cstate="print"/>
          <a:stretch>
            <a:fillRect/>
          </a:stretch>
        </p:blipFill>
        <p:spPr>
          <a:xfrm>
            <a:off x="10086187" y="3758603"/>
            <a:ext cx="102933" cy="102984"/>
          </a:xfrm>
          <a:prstGeom prst="rect">
            <a:avLst/>
          </a:prstGeom>
        </p:spPr>
      </p:pic>
      <p:pic>
        <p:nvPicPr>
          <p:cNvPr id="11" name="object 11"/>
          <p:cNvPicPr/>
          <p:nvPr/>
        </p:nvPicPr>
        <p:blipFill>
          <a:blip r:embed="rId5" cstate="print"/>
          <a:stretch>
            <a:fillRect/>
          </a:stretch>
        </p:blipFill>
        <p:spPr>
          <a:xfrm>
            <a:off x="10086187" y="4039844"/>
            <a:ext cx="102933" cy="102984"/>
          </a:xfrm>
          <a:prstGeom prst="rect">
            <a:avLst/>
          </a:prstGeom>
        </p:spPr>
      </p:pic>
      <p:sp>
        <p:nvSpPr>
          <p:cNvPr id="12" name="object 12"/>
          <p:cNvSpPr/>
          <p:nvPr/>
        </p:nvSpPr>
        <p:spPr>
          <a:xfrm>
            <a:off x="10047134" y="5932830"/>
            <a:ext cx="178435" cy="394970"/>
          </a:xfrm>
          <a:custGeom>
            <a:avLst/>
            <a:gdLst/>
            <a:ahLst/>
            <a:cxnLst/>
            <a:rect l="l" t="t" r="r" b="b"/>
            <a:pathLst>
              <a:path w="178434" h="394970">
                <a:moveTo>
                  <a:pt x="96697" y="366471"/>
                </a:moveTo>
                <a:lnTo>
                  <a:pt x="81711" y="366471"/>
                </a:lnTo>
                <a:lnTo>
                  <a:pt x="81711" y="0"/>
                </a:lnTo>
                <a:lnTo>
                  <a:pt x="96697" y="0"/>
                </a:lnTo>
                <a:lnTo>
                  <a:pt x="96697" y="366471"/>
                </a:lnTo>
                <a:close/>
              </a:path>
              <a:path w="178434" h="394970">
                <a:moveTo>
                  <a:pt x="89204" y="394601"/>
                </a:moveTo>
                <a:lnTo>
                  <a:pt x="0" y="307339"/>
                </a:lnTo>
                <a:lnTo>
                  <a:pt x="10667" y="296862"/>
                </a:lnTo>
                <a:lnTo>
                  <a:pt x="81711" y="366471"/>
                </a:lnTo>
                <a:lnTo>
                  <a:pt x="117896" y="366471"/>
                </a:lnTo>
                <a:lnTo>
                  <a:pt x="89204" y="394601"/>
                </a:lnTo>
                <a:close/>
              </a:path>
              <a:path w="178434" h="394970">
                <a:moveTo>
                  <a:pt x="117896" y="366471"/>
                </a:moveTo>
                <a:lnTo>
                  <a:pt x="96697" y="366471"/>
                </a:lnTo>
                <a:lnTo>
                  <a:pt x="167538" y="296862"/>
                </a:lnTo>
                <a:lnTo>
                  <a:pt x="178206" y="307339"/>
                </a:lnTo>
                <a:lnTo>
                  <a:pt x="117896" y="366471"/>
                </a:lnTo>
                <a:close/>
              </a:path>
            </a:pathLst>
          </a:custGeom>
          <a:solidFill>
            <a:srgbClr val="3681AC"/>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3" name="object 13"/>
          <p:cNvSpPr txBox="1"/>
          <p:nvPr/>
        </p:nvSpPr>
        <p:spPr>
          <a:xfrm>
            <a:off x="1213815" y="4835869"/>
            <a:ext cx="4633595" cy="212109"/>
          </a:xfrm>
          <a:prstGeom prst="rect">
            <a:avLst/>
          </a:prstGeom>
        </p:spPr>
        <p:txBody>
          <a:bodyPr vert="horz" wrap="square" lIns="0" tIns="12065" rIns="0" bIns="0" rtlCol="0">
            <a:spAutoFit/>
          </a:bodyPr>
          <a:lstStyle/>
          <a:p>
            <a:pPr marL="12700" marR="5080" lvl="0" indent="0" algn="l" defTabSz="914400" rtl="0" eaLnBrk="1" fontAlgn="auto" latinLnBrk="0" hangingPunct="1">
              <a:lnSpc>
                <a:spcPct val="118800"/>
              </a:lnSpc>
              <a:spcBef>
                <a:spcPts val="95"/>
              </a:spcBef>
              <a:spcAft>
                <a:spcPts val="0"/>
              </a:spcAft>
              <a:buClrTx/>
              <a:buSzTx/>
              <a:buFontTx/>
              <a:buNone/>
              <a:tabLst/>
              <a:defRPr/>
            </a:pPr>
            <a:r>
              <a:rPr kumimoji="0" sz="1200" b="0" i="0" u="none" strike="noStrike" kern="1200" cap="none" spc="114" normalizeH="0" baseline="0" noProof="0" dirty="0">
                <a:ln>
                  <a:noFill/>
                </a:ln>
                <a:solidFill>
                  <a:srgbClr val="071F58"/>
                </a:solidFill>
                <a:effectLst/>
                <a:uLnTx/>
                <a:uFillTx/>
                <a:latin typeface="Arial Unicode MS"/>
                <a:ea typeface="+mn-ea"/>
                <a:cs typeface="Arial Unicode MS"/>
              </a:rPr>
              <a:t>.</a:t>
            </a:r>
            <a:endParaRPr kumimoji="0" sz="1200" b="0" i="0" u="none" strike="noStrike" kern="1200" cap="none" spc="0" normalizeH="0" baseline="0" noProof="0" dirty="0">
              <a:ln>
                <a:noFill/>
              </a:ln>
              <a:solidFill>
                <a:prstClr val="black"/>
              </a:solidFill>
              <a:effectLst/>
              <a:uLnTx/>
              <a:uFillTx/>
              <a:latin typeface="Arial Unicode MS"/>
              <a:ea typeface="+mn-ea"/>
              <a:cs typeface="Arial Unicode MS"/>
            </a:endParaRPr>
          </a:p>
        </p:txBody>
      </p:sp>
      <p:pic>
        <p:nvPicPr>
          <p:cNvPr id="17" name="صورة 23" descr="صورة تحتوي على نص&#10;&#10;تم إنشاء الوصف تلقائياً">
            <a:extLst>
              <a:ext uri="{FF2B5EF4-FFF2-40B4-BE49-F238E27FC236}">
                <a16:creationId xmlns:a16="http://schemas.microsoft.com/office/drawing/2014/main" id="{33479F1F-EBD6-0A42-8BF6-6F8EA06C7C1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11060" y="1922087"/>
            <a:ext cx="3390111" cy="387851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8" name="صورة 25" descr="صورة تحتوي على نص&#10;&#10;تم إنشاء الوصف تلقائياً">
            <a:extLst>
              <a:ext uri="{FF2B5EF4-FFF2-40B4-BE49-F238E27FC236}">
                <a16:creationId xmlns:a16="http://schemas.microsoft.com/office/drawing/2014/main" id="{47CEF16B-B2DE-43F4-8E47-E1F795ECDFA6}"/>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797175" y="2100048"/>
            <a:ext cx="3390112" cy="239805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4763613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13407"/>
            <a:ext cx="10693400" cy="7583311"/>
          </a:xfrm>
          <a:custGeom>
            <a:avLst/>
            <a:gdLst/>
            <a:ahLst/>
            <a:cxnLst/>
            <a:rect l="l" t="t" r="r" b="b"/>
            <a:pathLst>
              <a:path w="10693400" h="6015355">
                <a:moveTo>
                  <a:pt x="10693400" y="6015037"/>
                </a:moveTo>
                <a:lnTo>
                  <a:pt x="0" y="6015037"/>
                </a:lnTo>
                <a:lnTo>
                  <a:pt x="0" y="0"/>
                </a:lnTo>
                <a:lnTo>
                  <a:pt x="10693400" y="0"/>
                </a:lnTo>
                <a:lnTo>
                  <a:pt x="10693400" y="6015037"/>
                </a:lnTo>
                <a:close/>
              </a:path>
            </a:pathLst>
          </a:custGeom>
          <a:solidFill>
            <a:srgbClr val="FFF2E2"/>
          </a:solidFill>
        </p:spPr>
        <p:txBody>
          <a:bodyPr wrap="square" lIns="0" tIns="0" rIns="0" bIns="0" rtlCol="0"/>
          <a:lstStyle/>
          <a:p>
            <a:endParaRPr dirty="0"/>
          </a:p>
        </p:txBody>
      </p:sp>
      <p:sp>
        <p:nvSpPr>
          <p:cNvPr id="5" name="object 5"/>
          <p:cNvSpPr txBox="1"/>
          <p:nvPr/>
        </p:nvSpPr>
        <p:spPr>
          <a:xfrm>
            <a:off x="5729968" y="3735080"/>
            <a:ext cx="3112770" cy="219868"/>
          </a:xfrm>
          <a:prstGeom prst="rect">
            <a:avLst/>
          </a:prstGeom>
        </p:spPr>
        <p:txBody>
          <a:bodyPr vert="horz" wrap="square" lIns="0" tIns="8255" rIns="0" bIns="0" rtlCol="0">
            <a:spAutoFit/>
          </a:bodyPr>
          <a:lstStyle/>
          <a:p>
            <a:pPr marL="12700" marR="22225">
              <a:lnSpc>
                <a:spcPct val="102699"/>
              </a:lnSpc>
              <a:spcBef>
                <a:spcPts val="65"/>
              </a:spcBef>
            </a:pPr>
            <a:r>
              <a:rPr sz="1400" spc="-160" dirty="0">
                <a:solidFill>
                  <a:srgbClr val="622A2A"/>
                </a:solidFill>
                <a:latin typeface="Comic Sans MS"/>
                <a:cs typeface="Comic Sans MS"/>
              </a:rPr>
              <a:t>.</a:t>
            </a:r>
            <a:endParaRPr sz="1400" dirty="0">
              <a:latin typeface="Comic Sans MS"/>
              <a:cs typeface="Comic Sans MS"/>
            </a:endParaRPr>
          </a:p>
        </p:txBody>
      </p:sp>
      <p:sp>
        <p:nvSpPr>
          <p:cNvPr id="7" name="object 7"/>
          <p:cNvSpPr/>
          <p:nvPr/>
        </p:nvSpPr>
        <p:spPr>
          <a:xfrm>
            <a:off x="607263" y="1372247"/>
            <a:ext cx="209550" cy="34290"/>
          </a:xfrm>
          <a:custGeom>
            <a:avLst/>
            <a:gdLst/>
            <a:ahLst/>
            <a:cxnLst/>
            <a:rect l="l" t="t" r="r" b="b"/>
            <a:pathLst>
              <a:path w="209550" h="34290">
                <a:moveTo>
                  <a:pt x="209296" y="34086"/>
                </a:moveTo>
                <a:lnTo>
                  <a:pt x="0" y="34086"/>
                </a:lnTo>
                <a:lnTo>
                  <a:pt x="0" y="0"/>
                </a:lnTo>
                <a:lnTo>
                  <a:pt x="209296" y="0"/>
                </a:lnTo>
                <a:lnTo>
                  <a:pt x="209296" y="34086"/>
                </a:lnTo>
                <a:close/>
              </a:path>
            </a:pathLst>
          </a:custGeom>
          <a:solidFill>
            <a:srgbClr val="622A2A"/>
          </a:solidFill>
        </p:spPr>
        <p:txBody>
          <a:bodyPr wrap="square" lIns="0" tIns="0" rIns="0" bIns="0" rtlCol="0"/>
          <a:lstStyle/>
          <a:p>
            <a:endParaRPr dirty="0"/>
          </a:p>
        </p:txBody>
      </p:sp>
      <p:sp>
        <p:nvSpPr>
          <p:cNvPr id="8" name="object 8"/>
          <p:cNvSpPr/>
          <p:nvPr/>
        </p:nvSpPr>
        <p:spPr>
          <a:xfrm>
            <a:off x="607263" y="1459903"/>
            <a:ext cx="209550" cy="34290"/>
          </a:xfrm>
          <a:custGeom>
            <a:avLst/>
            <a:gdLst/>
            <a:ahLst/>
            <a:cxnLst/>
            <a:rect l="l" t="t" r="r" b="b"/>
            <a:pathLst>
              <a:path w="209550" h="34290">
                <a:moveTo>
                  <a:pt x="209296" y="34137"/>
                </a:moveTo>
                <a:lnTo>
                  <a:pt x="0" y="34137"/>
                </a:lnTo>
                <a:lnTo>
                  <a:pt x="0" y="0"/>
                </a:lnTo>
                <a:lnTo>
                  <a:pt x="209296" y="0"/>
                </a:lnTo>
                <a:lnTo>
                  <a:pt x="209296" y="34137"/>
                </a:lnTo>
                <a:close/>
              </a:path>
            </a:pathLst>
          </a:custGeom>
          <a:solidFill>
            <a:srgbClr val="622A2A"/>
          </a:solidFill>
        </p:spPr>
        <p:txBody>
          <a:bodyPr wrap="square" lIns="0" tIns="0" rIns="0" bIns="0" rtlCol="0"/>
          <a:lstStyle/>
          <a:p>
            <a:endParaRPr dirty="0"/>
          </a:p>
        </p:txBody>
      </p:sp>
      <p:sp>
        <p:nvSpPr>
          <p:cNvPr id="9" name="object 9"/>
          <p:cNvSpPr/>
          <p:nvPr/>
        </p:nvSpPr>
        <p:spPr>
          <a:xfrm>
            <a:off x="607263" y="1547609"/>
            <a:ext cx="209550" cy="34290"/>
          </a:xfrm>
          <a:custGeom>
            <a:avLst/>
            <a:gdLst/>
            <a:ahLst/>
            <a:cxnLst/>
            <a:rect l="l" t="t" r="r" b="b"/>
            <a:pathLst>
              <a:path w="209550" h="34290">
                <a:moveTo>
                  <a:pt x="209296" y="34086"/>
                </a:moveTo>
                <a:lnTo>
                  <a:pt x="0" y="34086"/>
                </a:lnTo>
                <a:lnTo>
                  <a:pt x="0" y="0"/>
                </a:lnTo>
                <a:lnTo>
                  <a:pt x="209296" y="0"/>
                </a:lnTo>
                <a:lnTo>
                  <a:pt x="209296" y="34086"/>
                </a:lnTo>
                <a:close/>
              </a:path>
            </a:pathLst>
          </a:custGeom>
          <a:solidFill>
            <a:srgbClr val="622A2A"/>
          </a:solidFill>
        </p:spPr>
        <p:txBody>
          <a:bodyPr wrap="square" lIns="0" tIns="0" rIns="0" bIns="0" rtlCol="0"/>
          <a:lstStyle/>
          <a:p>
            <a:endParaRPr dirty="0"/>
          </a:p>
        </p:txBody>
      </p:sp>
      <p:pic>
        <p:nvPicPr>
          <p:cNvPr id="10" name="object 10"/>
          <p:cNvPicPr/>
          <p:nvPr/>
        </p:nvPicPr>
        <p:blipFill>
          <a:blip r:embed="rId2" cstate="print"/>
          <a:stretch>
            <a:fillRect/>
          </a:stretch>
        </p:blipFill>
        <p:spPr>
          <a:xfrm>
            <a:off x="10091890" y="3164230"/>
            <a:ext cx="102984" cy="102997"/>
          </a:xfrm>
          <a:prstGeom prst="rect">
            <a:avLst/>
          </a:prstGeom>
        </p:spPr>
      </p:pic>
      <p:pic>
        <p:nvPicPr>
          <p:cNvPr id="11" name="object 11"/>
          <p:cNvPicPr/>
          <p:nvPr/>
        </p:nvPicPr>
        <p:blipFill>
          <a:blip r:embed="rId3" cstate="print"/>
          <a:stretch>
            <a:fillRect/>
          </a:stretch>
        </p:blipFill>
        <p:spPr>
          <a:xfrm>
            <a:off x="10091890" y="2601709"/>
            <a:ext cx="102984" cy="102997"/>
          </a:xfrm>
          <a:prstGeom prst="rect">
            <a:avLst/>
          </a:prstGeom>
        </p:spPr>
      </p:pic>
      <p:pic>
        <p:nvPicPr>
          <p:cNvPr id="12" name="object 12"/>
          <p:cNvPicPr/>
          <p:nvPr/>
        </p:nvPicPr>
        <p:blipFill>
          <a:blip r:embed="rId4" cstate="print"/>
          <a:stretch>
            <a:fillRect/>
          </a:stretch>
        </p:blipFill>
        <p:spPr>
          <a:xfrm>
            <a:off x="10091890" y="2883001"/>
            <a:ext cx="102984" cy="102984"/>
          </a:xfrm>
          <a:prstGeom prst="rect">
            <a:avLst/>
          </a:prstGeom>
        </p:spPr>
      </p:pic>
      <p:pic>
        <p:nvPicPr>
          <p:cNvPr id="13" name="object 13"/>
          <p:cNvPicPr/>
          <p:nvPr/>
        </p:nvPicPr>
        <p:blipFill>
          <a:blip r:embed="rId5" cstate="print"/>
          <a:stretch>
            <a:fillRect/>
          </a:stretch>
        </p:blipFill>
        <p:spPr>
          <a:xfrm>
            <a:off x="10091890" y="3445522"/>
            <a:ext cx="102984" cy="102933"/>
          </a:xfrm>
          <a:prstGeom prst="rect">
            <a:avLst/>
          </a:prstGeom>
        </p:spPr>
      </p:pic>
      <p:pic>
        <p:nvPicPr>
          <p:cNvPr id="14" name="object 14"/>
          <p:cNvPicPr/>
          <p:nvPr/>
        </p:nvPicPr>
        <p:blipFill>
          <a:blip r:embed="rId6" cstate="print"/>
          <a:stretch>
            <a:fillRect/>
          </a:stretch>
        </p:blipFill>
        <p:spPr>
          <a:xfrm>
            <a:off x="10091890" y="3726751"/>
            <a:ext cx="102984" cy="102997"/>
          </a:xfrm>
          <a:prstGeom prst="rect">
            <a:avLst/>
          </a:prstGeom>
        </p:spPr>
      </p:pic>
      <p:pic>
        <p:nvPicPr>
          <p:cNvPr id="15" name="object 15"/>
          <p:cNvPicPr/>
          <p:nvPr/>
        </p:nvPicPr>
        <p:blipFill>
          <a:blip r:embed="rId7" cstate="print"/>
          <a:stretch>
            <a:fillRect/>
          </a:stretch>
        </p:blipFill>
        <p:spPr>
          <a:xfrm>
            <a:off x="10091890" y="4008043"/>
            <a:ext cx="102984" cy="102933"/>
          </a:xfrm>
          <a:prstGeom prst="rect">
            <a:avLst/>
          </a:prstGeom>
        </p:spPr>
      </p:pic>
      <p:pic>
        <p:nvPicPr>
          <p:cNvPr id="16" name="object 16"/>
          <p:cNvPicPr/>
          <p:nvPr/>
        </p:nvPicPr>
        <p:blipFill>
          <a:blip r:embed="rId8" cstate="print"/>
          <a:stretch>
            <a:fillRect/>
          </a:stretch>
        </p:blipFill>
        <p:spPr>
          <a:xfrm>
            <a:off x="10091890" y="4289272"/>
            <a:ext cx="102984" cy="102997"/>
          </a:xfrm>
          <a:prstGeom prst="rect">
            <a:avLst/>
          </a:prstGeom>
        </p:spPr>
      </p:pic>
      <p:pic>
        <p:nvPicPr>
          <p:cNvPr id="17" name="object 17"/>
          <p:cNvPicPr/>
          <p:nvPr/>
        </p:nvPicPr>
        <p:blipFill>
          <a:blip r:embed="rId9" cstate="print"/>
          <a:stretch>
            <a:fillRect/>
          </a:stretch>
        </p:blipFill>
        <p:spPr>
          <a:xfrm>
            <a:off x="10091890" y="4570514"/>
            <a:ext cx="102984" cy="102984"/>
          </a:xfrm>
          <a:prstGeom prst="rect">
            <a:avLst/>
          </a:prstGeom>
        </p:spPr>
      </p:pic>
      <p:pic>
        <p:nvPicPr>
          <p:cNvPr id="18" name="object 18"/>
          <p:cNvPicPr/>
          <p:nvPr/>
        </p:nvPicPr>
        <p:blipFill>
          <a:blip r:embed="rId10" cstate="print"/>
          <a:stretch>
            <a:fillRect/>
          </a:stretch>
        </p:blipFill>
        <p:spPr>
          <a:xfrm>
            <a:off x="10091890" y="4851793"/>
            <a:ext cx="102984" cy="102996"/>
          </a:xfrm>
          <a:prstGeom prst="rect">
            <a:avLst/>
          </a:prstGeom>
        </p:spPr>
      </p:pic>
      <p:sp>
        <p:nvSpPr>
          <p:cNvPr id="19" name="object 19"/>
          <p:cNvSpPr/>
          <p:nvPr/>
        </p:nvSpPr>
        <p:spPr>
          <a:xfrm>
            <a:off x="10052837" y="5915025"/>
            <a:ext cx="178435" cy="394970"/>
          </a:xfrm>
          <a:custGeom>
            <a:avLst/>
            <a:gdLst/>
            <a:ahLst/>
            <a:cxnLst/>
            <a:rect l="l" t="t" r="r" b="b"/>
            <a:pathLst>
              <a:path w="178434" h="394970">
                <a:moveTo>
                  <a:pt x="96748" y="366509"/>
                </a:moveTo>
                <a:lnTo>
                  <a:pt x="81711" y="366509"/>
                </a:lnTo>
                <a:lnTo>
                  <a:pt x="81711" y="0"/>
                </a:lnTo>
                <a:lnTo>
                  <a:pt x="96748" y="0"/>
                </a:lnTo>
                <a:lnTo>
                  <a:pt x="96748" y="366509"/>
                </a:lnTo>
                <a:close/>
              </a:path>
              <a:path w="178434" h="394970">
                <a:moveTo>
                  <a:pt x="89204" y="394639"/>
                </a:moveTo>
                <a:lnTo>
                  <a:pt x="0" y="307378"/>
                </a:lnTo>
                <a:lnTo>
                  <a:pt x="10718" y="296913"/>
                </a:lnTo>
                <a:lnTo>
                  <a:pt x="81711" y="366509"/>
                </a:lnTo>
                <a:lnTo>
                  <a:pt x="117912" y="366509"/>
                </a:lnTo>
                <a:lnTo>
                  <a:pt x="89204" y="394639"/>
                </a:lnTo>
                <a:close/>
              </a:path>
              <a:path w="178434" h="394970">
                <a:moveTo>
                  <a:pt x="117912" y="366509"/>
                </a:moveTo>
                <a:lnTo>
                  <a:pt x="96748" y="366509"/>
                </a:lnTo>
                <a:lnTo>
                  <a:pt x="167538" y="296913"/>
                </a:lnTo>
                <a:lnTo>
                  <a:pt x="178257" y="307378"/>
                </a:lnTo>
                <a:lnTo>
                  <a:pt x="117912" y="366509"/>
                </a:lnTo>
                <a:close/>
              </a:path>
            </a:pathLst>
          </a:custGeom>
          <a:solidFill>
            <a:srgbClr val="622A2A"/>
          </a:solidFill>
        </p:spPr>
        <p:txBody>
          <a:bodyPr wrap="square" lIns="0" tIns="0" rIns="0" bIns="0" rtlCol="0"/>
          <a:lstStyle/>
          <a:p>
            <a:endParaRPr dirty="0"/>
          </a:p>
        </p:txBody>
      </p:sp>
      <p:sp>
        <p:nvSpPr>
          <p:cNvPr id="24" name="object 3">
            <a:extLst>
              <a:ext uri="{FF2B5EF4-FFF2-40B4-BE49-F238E27FC236}">
                <a16:creationId xmlns:a16="http://schemas.microsoft.com/office/drawing/2014/main" id="{D5CDBC27-42C2-4FBB-A23D-3FC0FA72D739}"/>
              </a:ext>
            </a:extLst>
          </p:cNvPr>
          <p:cNvSpPr txBox="1">
            <a:spLocks/>
          </p:cNvSpPr>
          <p:nvPr/>
        </p:nvSpPr>
        <p:spPr>
          <a:xfrm>
            <a:off x="3509902" y="695609"/>
            <a:ext cx="6419850" cy="784188"/>
          </a:xfrm>
          <a:prstGeom prst="rect">
            <a:avLst/>
          </a:prstGeom>
        </p:spPr>
        <p:txBody>
          <a:bodyPr vert="horz" wrap="square" lIns="0" tIns="14604" rIns="0" bIns="0" rtlCol="0">
            <a:spAutoFit/>
          </a:bodyPr>
          <a:lstStyle>
            <a:lvl1pPr>
              <a:defRPr sz="5000" b="0" i="0">
                <a:solidFill>
                  <a:srgbClr val="622A2A"/>
                </a:solidFill>
                <a:latin typeface="Bookman Old Style"/>
                <a:ea typeface="+mj-ea"/>
                <a:cs typeface="Bookman Old Style"/>
              </a:defRPr>
            </a:lvl1pPr>
          </a:lstStyle>
          <a:p>
            <a:pPr marL="12700">
              <a:spcBef>
                <a:spcPts val="114"/>
              </a:spcBef>
            </a:pPr>
            <a:r>
              <a:rPr lang="pt-BR" kern="0" spc="-985" dirty="0">
                <a:solidFill>
                  <a:schemeClr val="tx2">
                    <a:lumMod val="75000"/>
                  </a:schemeClr>
                </a:solidFill>
                <a:effectLst>
                  <a:outerShdw blurRad="38100" dist="38100" dir="2700000" algn="tl">
                    <a:srgbClr val="000000">
                      <a:alpha val="43137"/>
                    </a:srgbClr>
                  </a:outerShdw>
                </a:effectLst>
              </a:rPr>
              <a:t>M e m b e r s</a:t>
            </a:r>
            <a:endParaRPr lang="pt-BR" sz="700" kern="0" dirty="0">
              <a:solidFill>
                <a:schemeClr val="tx2">
                  <a:lumMod val="75000"/>
                </a:schemeClr>
              </a:solidFill>
              <a:effectLst>
                <a:outerShdw blurRad="38100" dist="38100" dir="2700000" algn="tl">
                  <a:srgbClr val="000000">
                    <a:alpha val="43137"/>
                  </a:srgbClr>
                </a:outerShdw>
              </a:effectLst>
              <a:latin typeface="Javanese Text"/>
              <a:cs typeface="Javanese Text"/>
            </a:endParaRPr>
          </a:p>
        </p:txBody>
      </p:sp>
      <p:graphicFrame>
        <p:nvGraphicFramePr>
          <p:cNvPr id="26" name="Table 42">
            <a:extLst>
              <a:ext uri="{FF2B5EF4-FFF2-40B4-BE49-F238E27FC236}">
                <a16:creationId xmlns:a16="http://schemas.microsoft.com/office/drawing/2014/main" id="{B3642E42-EDA4-4DFD-80BE-567E60FB5446}"/>
              </a:ext>
            </a:extLst>
          </p:cNvPr>
          <p:cNvGraphicFramePr>
            <a:graphicFrameLocks noGrp="1"/>
          </p:cNvGraphicFramePr>
          <p:nvPr>
            <p:extLst>
              <p:ext uri="{D42A27DB-BD31-4B8C-83A1-F6EECF244321}">
                <p14:modId xmlns:p14="http://schemas.microsoft.com/office/powerpoint/2010/main" val="3417546237"/>
              </p:ext>
            </p:extLst>
          </p:nvPr>
        </p:nvGraphicFramePr>
        <p:xfrm>
          <a:off x="797951" y="2187421"/>
          <a:ext cx="9056054" cy="4968878"/>
        </p:xfrm>
        <a:graphic>
          <a:graphicData uri="http://schemas.openxmlformats.org/drawingml/2006/table">
            <a:tbl>
              <a:tblPr firstRow="1" bandRow="1">
                <a:tableStyleId>{5FD0F851-EC5A-4D38-B0AD-8093EC10F338}</a:tableStyleId>
              </a:tblPr>
              <a:tblGrid>
                <a:gridCol w="4528027">
                  <a:extLst>
                    <a:ext uri="{9D8B030D-6E8A-4147-A177-3AD203B41FA5}">
                      <a16:colId xmlns:a16="http://schemas.microsoft.com/office/drawing/2014/main" val="2279803979"/>
                    </a:ext>
                  </a:extLst>
                </a:gridCol>
                <a:gridCol w="4528027">
                  <a:extLst>
                    <a:ext uri="{9D8B030D-6E8A-4147-A177-3AD203B41FA5}">
                      <a16:colId xmlns:a16="http://schemas.microsoft.com/office/drawing/2014/main" val="3011587227"/>
                    </a:ext>
                  </a:extLst>
                </a:gridCol>
              </a:tblGrid>
              <a:tr h="376428">
                <a:tc>
                  <a:txBody>
                    <a:bodyPr/>
                    <a:lstStyle/>
                    <a:p>
                      <a:endParaRPr lang="en-US" sz="3200" b="0" dirty="0">
                        <a:effectLst>
                          <a:outerShdw blurRad="38100" dist="38100" dir="2700000" algn="tl">
                            <a:srgbClr val="000000">
                              <a:alpha val="43137"/>
                            </a:srgbClr>
                          </a:outerShdw>
                        </a:effectLst>
                        <a:latin typeface="Abadi MT Condensed Light" panose="020B0604020202020204" charset="0"/>
                      </a:endParaRPr>
                    </a:p>
                  </a:txBody>
                  <a:tcPr/>
                </a:tc>
                <a:tc>
                  <a:txBody>
                    <a:bodyPr/>
                    <a:lstStyle/>
                    <a:p>
                      <a:r>
                        <a:rPr lang="en-US" sz="3200" b="0" dirty="0">
                          <a:effectLst>
                            <a:outerShdw blurRad="38100" dist="38100" dir="2700000" algn="tl">
                              <a:srgbClr val="000000">
                                <a:alpha val="43137"/>
                              </a:srgbClr>
                            </a:outerShdw>
                          </a:effectLst>
                          <a:latin typeface="Abadi MT Condensed Light" panose="020B0604020202020204" charset="0"/>
                        </a:rPr>
                        <a:t> </a:t>
                      </a:r>
                    </a:p>
                  </a:txBody>
                  <a:tcPr/>
                </a:tc>
                <a:extLst>
                  <a:ext uri="{0D108BD9-81ED-4DB2-BD59-A6C34878D82A}">
                    <a16:rowId xmlns:a16="http://schemas.microsoft.com/office/drawing/2014/main" val="786202754"/>
                  </a:ext>
                </a:extLst>
              </a:tr>
              <a:tr h="1027096">
                <a:tc>
                  <a:txBody>
                    <a:bodyPr/>
                    <a:lstStyle/>
                    <a:p>
                      <a:pPr algn="ctr"/>
                      <a:r>
                        <a:rPr lang="en-US" sz="3200" b="0" dirty="0" err="1">
                          <a:ln w="12700" cmpd="sng">
                            <a:solidFill>
                              <a:schemeClr val="accent4"/>
                            </a:solidFill>
                            <a:prstDash val="solid"/>
                          </a:ln>
                          <a:solidFill>
                            <a:schemeClr val="bg2">
                              <a:lumMod val="75000"/>
                            </a:schemeClr>
                          </a:solidFill>
                          <a:effectLst>
                            <a:outerShdw blurRad="38100" dist="38100" dir="2700000" algn="tl">
                              <a:srgbClr val="000000">
                                <a:alpha val="43137"/>
                              </a:srgbClr>
                            </a:outerShdw>
                          </a:effectLst>
                          <a:latin typeface="Abadi MT Condensed Light" panose="020B0604020202020204" charset="0"/>
                        </a:rPr>
                        <a:t>Ghaida</a:t>
                      </a:r>
                      <a:r>
                        <a:rPr lang="en-US" sz="3200" b="0" dirty="0">
                          <a:ln w="12700" cmpd="sng">
                            <a:solidFill>
                              <a:schemeClr val="accent4"/>
                            </a:solidFill>
                            <a:prstDash val="solid"/>
                          </a:ln>
                          <a:solidFill>
                            <a:schemeClr val="bg2">
                              <a:lumMod val="75000"/>
                            </a:schemeClr>
                          </a:solidFill>
                          <a:effectLst>
                            <a:outerShdw blurRad="38100" dist="38100" dir="2700000" algn="tl">
                              <a:srgbClr val="000000">
                                <a:alpha val="43137"/>
                              </a:srgbClr>
                            </a:outerShdw>
                          </a:effectLst>
                          <a:latin typeface="Abadi MT Condensed Light" panose="020B0604020202020204" charset="0"/>
                        </a:rPr>
                        <a:t> </a:t>
                      </a:r>
                      <a:r>
                        <a:rPr lang="en-US" sz="3200" b="0" dirty="0" err="1">
                          <a:ln w="12700" cmpd="sng">
                            <a:solidFill>
                              <a:schemeClr val="accent4"/>
                            </a:solidFill>
                            <a:prstDash val="solid"/>
                          </a:ln>
                          <a:solidFill>
                            <a:schemeClr val="bg2">
                              <a:lumMod val="75000"/>
                            </a:schemeClr>
                          </a:solidFill>
                          <a:effectLst>
                            <a:outerShdw blurRad="38100" dist="38100" dir="2700000" algn="tl">
                              <a:srgbClr val="000000">
                                <a:alpha val="43137"/>
                              </a:srgbClr>
                            </a:outerShdw>
                          </a:effectLst>
                          <a:latin typeface="Abadi MT Condensed Light" panose="020B0604020202020204" charset="0"/>
                        </a:rPr>
                        <a:t>alarfaj</a:t>
                      </a:r>
                      <a:r>
                        <a:rPr lang="en-US" sz="3200" b="0" dirty="0">
                          <a:ln w="12700" cmpd="sng">
                            <a:solidFill>
                              <a:schemeClr val="accent4"/>
                            </a:solidFill>
                            <a:prstDash val="solid"/>
                          </a:ln>
                          <a:solidFill>
                            <a:schemeClr val="bg2">
                              <a:lumMod val="75000"/>
                            </a:schemeClr>
                          </a:solidFill>
                          <a:effectLst>
                            <a:outerShdw blurRad="38100" dist="38100" dir="2700000" algn="tl">
                              <a:srgbClr val="000000">
                                <a:alpha val="43137"/>
                              </a:srgbClr>
                            </a:outerShdw>
                          </a:effectLst>
                          <a:latin typeface="Abadi MT Condensed Light" panose="020B0604020202020204" charset="0"/>
                        </a:rPr>
                        <a:t> </a:t>
                      </a:r>
                      <a:endParaRPr lang="en-US" sz="3200" b="0" dirty="0">
                        <a:effectLst>
                          <a:outerShdw blurRad="38100" dist="38100" dir="2700000" algn="tl">
                            <a:srgbClr val="000000">
                              <a:alpha val="43137"/>
                            </a:srgbClr>
                          </a:outerShdw>
                        </a:effectLst>
                        <a:latin typeface="Abadi MT Condensed Light" panose="020B0604020202020204" charset="0"/>
                        <a:cs typeface="Arabic Typesetting" panose="03020402040406030203" pitchFamily="66" charset="-78"/>
                      </a:endParaRPr>
                    </a:p>
                  </a:txBody>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3200" b="0" dirty="0">
                          <a:ln w="12700" cmpd="sng">
                            <a:solidFill>
                              <a:schemeClr val="accent4"/>
                            </a:solidFill>
                            <a:prstDash val="solid"/>
                          </a:ln>
                          <a:solidFill>
                            <a:schemeClr val="bg2">
                              <a:lumMod val="75000"/>
                            </a:schemeClr>
                          </a:solidFill>
                          <a:effectLst>
                            <a:outerShdw blurRad="38100" dist="38100" dir="2700000" algn="tl">
                              <a:srgbClr val="000000">
                                <a:alpha val="43137"/>
                              </a:srgbClr>
                            </a:outerShdw>
                          </a:effectLst>
                          <a:latin typeface="Abadi MT Condensed Light" panose="020B0604020202020204" charset="0"/>
                        </a:rPr>
                        <a:t>219009389</a:t>
                      </a:r>
                    </a:p>
                    <a:p>
                      <a:endParaRPr lang="en-US" sz="3200" b="0" dirty="0">
                        <a:effectLst>
                          <a:outerShdw blurRad="38100" dist="38100" dir="2700000" algn="tl">
                            <a:srgbClr val="000000">
                              <a:alpha val="43137"/>
                            </a:srgbClr>
                          </a:outerShdw>
                        </a:effectLst>
                        <a:latin typeface="Abadi MT Condensed Light" panose="020B0604020202020204" charset="0"/>
                      </a:endParaRPr>
                    </a:p>
                  </a:txBody>
                  <a:tcPr/>
                </a:tc>
                <a:extLst>
                  <a:ext uri="{0D108BD9-81ED-4DB2-BD59-A6C34878D82A}">
                    <a16:rowId xmlns:a16="http://schemas.microsoft.com/office/drawing/2014/main" val="2141616262"/>
                  </a:ext>
                </a:extLst>
              </a:tr>
              <a:tr h="1027096">
                <a:tc>
                  <a:txBody>
                    <a:bodyPr/>
                    <a:lstStyle/>
                    <a:p>
                      <a:pPr algn="ctr"/>
                      <a:r>
                        <a:rPr lang="en-US" sz="3200" b="0" dirty="0" err="1">
                          <a:ln w="12700" cmpd="sng">
                            <a:solidFill>
                              <a:schemeClr val="accent4"/>
                            </a:solidFill>
                            <a:prstDash val="solid"/>
                          </a:ln>
                          <a:solidFill>
                            <a:schemeClr val="accent6"/>
                          </a:solidFill>
                          <a:effectLst>
                            <a:outerShdw blurRad="38100" dist="38100" dir="2700000" algn="tl">
                              <a:srgbClr val="000000">
                                <a:alpha val="43137"/>
                              </a:srgbClr>
                            </a:outerShdw>
                          </a:effectLst>
                          <a:latin typeface="Abadi MT Condensed Light" panose="020B0604020202020204" charset="0"/>
                        </a:rPr>
                        <a:t>Noura</a:t>
                      </a:r>
                      <a:r>
                        <a:rPr lang="en-US" sz="3200" b="0" dirty="0">
                          <a:ln w="12700" cmpd="sng">
                            <a:solidFill>
                              <a:schemeClr val="accent4"/>
                            </a:solidFill>
                            <a:prstDash val="solid"/>
                          </a:ln>
                          <a:solidFill>
                            <a:schemeClr val="accent6"/>
                          </a:solidFill>
                          <a:effectLst>
                            <a:outerShdw blurRad="38100" dist="38100" dir="2700000" algn="tl">
                              <a:srgbClr val="000000">
                                <a:alpha val="43137"/>
                              </a:srgbClr>
                            </a:outerShdw>
                          </a:effectLst>
                          <a:latin typeface="Abadi MT Condensed Light" panose="020B0604020202020204" charset="0"/>
                        </a:rPr>
                        <a:t> </a:t>
                      </a:r>
                      <a:r>
                        <a:rPr lang="en-US" sz="3200" b="0" dirty="0" err="1">
                          <a:ln w="12700" cmpd="sng">
                            <a:solidFill>
                              <a:schemeClr val="accent4"/>
                            </a:solidFill>
                            <a:prstDash val="solid"/>
                          </a:ln>
                          <a:solidFill>
                            <a:schemeClr val="accent6"/>
                          </a:solidFill>
                          <a:effectLst>
                            <a:outerShdw blurRad="38100" dist="38100" dir="2700000" algn="tl">
                              <a:srgbClr val="000000">
                                <a:alpha val="43137"/>
                              </a:srgbClr>
                            </a:outerShdw>
                          </a:effectLst>
                          <a:latin typeface="Abadi MT Condensed Light" panose="020B0604020202020204" charset="0"/>
                        </a:rPr>
                        <a:t>almosened</a:t>
                      </a:r>
                      <a:r>
                        <a:rPr lang="en-US" sz="3200" b="0" dirty="0">
                          <a:ln w="12700" cmpd="sng">
                            <a:solidFill>
                              <a:schemeClr val="accent4"/>
                            </a:solidFill>
                            <a:prstDash val="solid"/>
                          </a:ln>
                          <a:solidFill>
                            <a:schemeClr val="accent6"/>
                          </a:solidFill>
                          <a:effectLst>
                            <a:outerShdw blurRad="38100" dist="38100" dir="2700000" algn="tl">
                              <a:srgbClr val="000000">
                                <a:alpha val="43137"/>
                              </a:srgbClr>
                            </a:outerShdw>
                          </a:effectLst>
                          <a:latin typeface="Abadi MT Condensed Light" panose="020B0604020202020204" charset="0"/>
                        </a:rPr>
                        <a:t> </a:t>
                      </a:r>
                      <a:endParaRPr lang="en-US" sz="3200" b="0" dirty="0">
                        <a:solidFill>
                          <a:schemeClr val="accent6"/>
                        </a:solidFill>
                        <a:effectLst>
                          <a:outerShdw blurRad="38100" dist="38100" dir="2700000" algn="tl">
                            <a:srgbClr val="000000">
                              <a:alpha val="43137"/>
                            </a:srgbClr>
                          </a:outerShdw>
                        </a:effectLst>
                        <a:latin typeface="Abadi MT Condensed Light" panose="020B0604020202020204" charset="0"/>
                        <a:cs typeface="Arabic Typesetting" panose="03020402040406030203" pitchFamily="66" charset="-78"/>
                      </a:endParaRPr>
                    </a:p>
                  </a:txBody>
                  <a:tcPr/>
                </a:tc>
                <a:tc>
                  <a:txBody>
                    <a:bodyPr/>
                    <a:lstStyle/>
                    <a:p>
                      <a:pPr algn="ctr"/>
                      <a:r>
                        <a:rPr lang="en-US" sz="3200" b="0" dirty="0">
                          <a:ln w="12700" cmpd="sng">
                            <a:solidFill>
                              <a:schemeClr val="accent4"/>
                            </a:solidFill>
                            <a:prstDash val="solid"/>
                          </a:ln>
                          <a:solidFill>
                            <a:schemeClr val="accent6"/>
                          </a:solidFill>
                          <a:effectLst>
                            <a:outerShdw blurRad="38100" dist="38100" dir="2700000" algn="tl">
                              <a:srgbClr val="000000">
                                <a:alpha val="43137"/>
                              </a:srgbClr>
                            </a:outerShdw>
                          </a:effectLst>
                          <a:latin typeface="Abadi MT Condensed Light" panose="020B0604020202020204" charset="0"/>
                        </a:rPr>
                        <a:t>219010636</a:t>
                      </a:r>
                      <a:endParaRPr lang="en-US" sz="3200" b="0" dirty="0">
                        <a:solidFill>
                          <a:schemeClr val="accent6"/>
                        </a:solidFill>
                        <a:effectLst>
                          <a:outerShdw blurRad="38100" dist="38100" dir="2700000" algn="tl">
                            <a:srgbClr val="000000">
                              <a:alpha val="43137"/>
                            </a:srgbClr>
                          </a:outerShdw>
                        </a:effectLst>
                        <a:latin typeface="Abadi MT Condensed Light" panose="020B0604020202020204" charset="0"/>
                      </a:endParaRPr>
                    </a:p>
                  </a:txBody>
                  <a:tcPr/>
                </a:tc>
                <a:extLst>
                  <a:ext uri="{0D108BD9-81ED-4DB2-BD59-A6C34878D82A}">
                    <a16:rowId xmlns:a16="http://schemas.microsoft.com/office/drawing/2014/main" val="1827532402"/>
                  </a:ext>
                </a:extLst>
              </a:tr>
              <a:tr h="1147931">
                <a:tc>
                  <a:txBody>
                    <a:bodyPr/>
                    <a:lstStyle/>
                    <a:p>
                      <a:pPr algn="ctr"/>
                      <a:r>
                        <a:rPr lang="en-US" sz="3200" b="0" dirty="0">
                          <a:ln w="12700" cmpd="sng">
                            <a:solidFill>
                              <a:schemeClr val="accent4"/>
                            </a:solidFill>
                            <a:prstDash val="solid"/>
                          </a:ln>
                          <a:solidFill>
                            <a:schemeClr val="bg2">
                              <a:lumMod val="75000"/>
                            </a:schemeClr>
                          </a:solidFill>
                          <a:effectLst>
                            <a:outerShdw blurRad="38100" dist="38100" dir="2700000" algn="tl">
                              <a:srgbClr val="000000">
                                <a:alpha val="43137"/>
                              </a:srgbClr>
                            </a:outerShdw>
                          </a:effectLst>
                          <a:latin typeface="Abadi MT Condensed Light" panose="020B0604020202020204" charset="0"/>
                        </a:rPr>
                        <a:t>Sara </a:t>
                      </a:r>
                      <a:r>
                        <a:rPr lang="en-US" sz="3200" b="0" dirty="0" err="1">
                          <a:ln w="12700" cmpd="sng">
                            <a:solidFill>
                              <a:schemeClr val="accent4"/>
                            </a:solidFill>
                            <a:prstDash val="solid"/>
                          </a:ln>
                          <a:solidFill>
                            <a:schemeClr val="bg2">
                              <a:lumMod val="75000"/>
                            </a:schemeClr>
                          </a:solidFill>
                          <a:effectLst>
                            <a:outerShdw blurRad="38100" dist="38100" dir="2700000" algn="tl">
                              <a:srgbClr val="000000">
                                <a:alpha val="43137"/>
                              </a:srgbClr>
                            </a:outerShdw>
                          </a:effectLst>
                          <a:latin typeface="Abadi MT Condensed Light" panose="020B0604020202020204" charset="0"/>
                        </a:rPr>
                        <a:t>Almudairs</a:t>
                      </a:r>
                      <a:r>
                        <a:rPr lang="en-US" sz="3200" b="0" dirty="0">
                          <a:ln w="12700" cmpd="sng">
                            <a:solidFill>
                              <a:schemeClr val="accent4"/>
                            </a:solidFill>
                            <a:prstDash val="solid"/>
                          </a:ln>
                          <a:solidFill>
                            <a:schemeClr val="bg2">
                              <a:lumMod val="75000"/>
                            </a:schemeClr>
                          </a:solidFill>
                          <a:effectLst>
                            <a:outerShdw blurRad="38100" dist="38100" dir="2700000" algn="tl">
                              <a:srgbClr val="000000">
                                <a:alpha val="43137"/>
                              </a:srgbClr>
                            </a:outerShdw>
                          </a:effectLst>
                          <a:latin typeface="Abadi MT Condensed Light" panose="020B0604020202020204" charset="0"/>
                        </a:rPr>
                        <a:t> </a:t>
                      </a:r>
                      <a:endParaRPr lang="en-US" sz="3200" b="0" dirty="0">
                        <a:effectLst>
                          <a:outerShdw blurRad="38100" dist="38100" dir="2700000" algn="tl">
                            <a:srgbClr val="000000">
                              <a:alpha val="43137"/>
                            </a:srgbClr>
                          </a:outerShdw>
                        </a:effectLst>
                        <a:latin typeface="Abadi MT Condensed Light" panose="020B0604020202020204" charset="0"/>
                        <a:cs typeface="Arabic Typesetting" panose="03020402040406030203" pitchFamily="66" charset="-78"/>
                      </a:endParaRPr>
                    </a:p>
                  </a:txBody>
                  <a:tcPr/>
                </a:tc>
                <a:tc>
                  <a:txBody>
                    <a:bodyPr/>
                    <a:lstStyle/>
                    <a:p>
                      <a:pPr algn="ctr"/>
                      <a:r>
                        <a:rPr lang="en-US" sz="3200" b="0" dirty="0">
                          <a:ln w="12700" cmpd="sng">
                            <a:solidFill>
                              <a:schemeClr val="accent4"/>
                            </a:solidFill>
                            <a:prstDash val="solid"/>
                          </a:ln>
                          <a:solidFill>
                            <a:schemeClr val="bg2">
                              <a:lumMod val="75000"/>
                            </a:schemeClr>
                          </a:solidFill>
                          <a:effectLst>
                            <a:outerShdw blurRad="38100" dist="38100" dir="2700000" algn="tl">
                              <a:srgbClr val="000000">
                                <a:alpha val="43137"/>
                              </a:srgbClr>
                            </a:outerShdw>
                          </a:effectLst>
                          <a:latin typeface="Abadi MT Condensed Light" panose="020B0604020202020204" charset="0"/>
                        </a:rPr>
                        <a:t>219022773</a:t>
                      </a:r>
                      <a:endParaRPr lang="en-US" sz="3200" b="0" dirty="0">
                        <a:effectLst>
                          <a:outerShdw blurRad="38100" dist="38100" dir="2700000" algn="tl">
                            <a:srgbClr val="000000">
                              <a:alpha val="43137"/>
                            </a:srgbClr>
                          </a:outerShdw>
                        </a:effectLst>
                        <a:latin typeface="Abadi MT Condensed Light" panose="020B0604020202020204" charset="0"/>
                      </a:endParaRPr>
                    </a:p>
                  </a:txBody>
                  <a:tcPr/>
                </a:tc>
                <a:extLst>
                  <a:ext uri="{0D108BD9-81ED-4DB2-BD59-A6C34878D82A}">
                    <a16:rowId xmlns:a16="http://schemas.microsoft.com/office/drawing/2014/main" val="4041674414"/>
                  </a:ext>
                </a:extLst>
              </a:tr>
              <a:tr h="1147931">
                <a:tc>
                  <a:txBody>
                    <a:bodyPr/>
                    <a:lstStyle/>
                    <a:p>
                      <a:pPr algn="ctr"/>
                      <a:r>
                        <a:rPr lang="en-US" sz="3200" b="0" dirty="0">
                          <a:ln w="12700" cmpd="sng">
                            <a:solidFill>
                              <a:schemeClr val="accent4"/>
                            </a:solidFill>
                            <a:prstDash val="solid"/>
                          </a:ln>
                          <a:solidFill>
                            <a:schemeClr val="accent6"/>
                          </a:solidFill>
                          <a:effectLst>
                            <a:outerShdw blurRad="38100" dist="38100" dir="2700000" algn="tl">
                              <a:srgbClr val="000000">
                                <a:alpha val="43137"/>
                              </a:srgbClr>
                            </a:outerShdw>
                          </a:effectLst>
                          <a:latin typeface="Abadi MT Condensed Light" panose="020B0604020202020204" charset="0"/>
                        </a:rPr>
                        <a:t>Zahra </a:t>
                      </a:r>
                      <a:r>
                        <a:rPr lang="en-US" sz="3200" b="0" dirty="0" err="1">
                          <a:ln w="12700" cmpd="sng">
                            <a:solidFill>
                              <a:schemeClr val="accent4"/>
                            </a:solidFill>
                            <a:prstDash val="solid"/>
                          </a:ln>
                          <a:solidFill>
                            <a:schemeClr val="accent6"/>
                          </a:solidFill>
                          <a:effectLst>
                            <a:outerShdw blurRad="38100" dist="38100" dir="2700000" algn="tl">
                              <a:srgbClr val="000000">
                                <a:alpha val="43137"/>
                              </a:srgbClr>
                            </a:outerShdw>
                          </a:effectLst>
                          <a:latin typeface="Abadi MT Condensed Light" panose="020B0604020202020204" charset="0"/>
                        </a:rPr>
                        <a:t>alabbad</a:t>
                      </a:r>
                      <a:r>
                        <a:rPr lang="en-US" sz="3200" b="0" dirty="0">
                          <a:ln w="12700" cmpd="sng">
                            <a:solidFill>
                              <a:schemeClr val="accent4"/>
                            </a:solidFill>
                            <a:prstDash val="solid"/>
                          </a:ln>
                          <a:solidFill>
                            <a:schemeClr val="accent6"/>
                          </a:solidFill>
                          <a:effectLst>
                            <a:outerShdw blurRad="38100" dist="38100" dir="2700000" algn="tl">
                              <a:srgbClr val="000000">
                                <a:alpha val="43137"/>
                              </a:srgbClr>
                            </a:outerShdw>
                          </a:effectLst>
                          <a:latin typeface="Abadi MT Condensed Light" panose="020B0604020202020204" charset="0"/>
                        </a:rPr>
                        <a:t> </a:t>
                      </a:r>
                      <a:endParaRPr lang="en-US" sz="3200" b="0" dirty="0">
                        <a:solidFill>
                          <a:schemeClr val="accent6"/>
                        </a:solidFill>
                        <a:effectLst>
                          <a:outerShdw blurRad="38100" dist="38100" dir="2700000" algn="tl">
                            <a:srgbClr val="000000">
                              <a:alpha val="43137"/>
                            </a:srgbClr>
                          </a:outerShdw>
                        </a:effectLst>
                        <a:latin typeface="Abadi MT Condensed Light" panose="020B0604020202020204" charset="0"/>
                        <a:cs typeface="Arabic Typesetting" panose="03020402040406030203" pitchFamily="66" charset="-78"/>
                      </a:endParaRPr>
                    </a:p>
                  </a:txBody>
                  <a:tcPr/>
                </a:tc>
                <a:tc>
                  <a:txBody>
                    <a:bodyPr/>
                    <a:lstStyle/>
                    <a:p>
                      <a:pPr algn="ctr"/>
                      <a:r>
                        <a:rPr lang="en-US" sz="3200" b="0" dirty="0">
                          <a:ln w="12700" cmpd="sng">
                            <a:solidFill>
                              <a:schemeClr val="accent4"/>
                            </a:solidFill>
                            <a:prstDash val="solid"/>
                          </a:ln>
                          <a:solidFill>
                            <a:schemeClr val="accent6"/>
                          </a:solidFill>
                          <a:effectLst>
                            <a:outerShdw blurRad="38100" dist="38100" dir="2700000" algn="tl">
                              <a:srgbClr val="000000">
                                <a:alpha val="43137"/>
                              </a:srgbClr>
                            </a:outerShdw>
                          </a:effectLst>
                          <a:latin typeface="Abadi MT Condensed Light" panose="020B0604020202020204" charset="0"/>
                        </a:rPr>
                        <a:t>219032482</a:t>
                      </a:r>
                      <a:endParaRPr lang="en-US" sz="3200" b="0" dirty="0">
                        <a:solidFill>
                          <a:schemeClr val="accent6"/>
                        </a:solidFill>
                        <a:effectLst>
                          <a:outerShdw blurRad="38100" dist="38100" dir="2700000" algn="tl">
                            <a:srgbClr val="000000">
                              <a:alpha val="43137"/>
                            </a:srgbClr>
                          </a:outerShdw>
                        </a:effectLst>
                        <a:latin typeface="Abadi MT Condensed Light" panose="020B0604020202020204" charset="0"/>
                      </a:endParaRPr>
                    </a:p>
                  </a:txBody>
                  <a:tcPr/>
                </a:tc>
                <a:extLst>
                  <a:ext uri="{0D108BD9-81ED-4DB2-BD59-A6C34878D82A}">
                    <a16:rowId xmlns:a16="http://schemas.microsoft.com/office/drawing/2014/main" val="2616233812"/>
                  </a:ext>
                </a:extLst>
              </a:tr>
            </a:tbl>
          </a:graphicData>
        </a:graphic>
      </p:graphicFrame>
      <p:sp>
        <p:nvSpPr>
          <p:cNvPr id="27" name="Rectangle 26">
            <a:extLst>
              <a:ext uri="{FF2B5EF4-FFF2-40B4-BE49-F238E27FC236}">
                <a16:creationId xmlns:a16="http://schemas.microsoft.com/office/drawing/2014/main" id="{4EE4843E-9FE2-47B4-A475-C148B84F29DC}"/>
              </a:ext>
            </a:extLst>
          </p:cNvPr>
          <p:cNvSpPr/>
          <p:nvPr/>
        </p:nvSpPr>
        <p:spPr>
          <a:xfrm>
            <a:off x="2209642" y="1629568"/>
            <a:ext cx="1473480" cy="707886"/>
          </a:xfrm>
          <a:prstGeom prst="rect">
            <a:avLst/>
          </a:prstGeom>
          <a:noFill/>
        </p:spPr>
        <p:txBody>
          <a:bodyPr wrap="none" lIns="91440" tIns="45720" rIns="91440" bIns="45720">
            <a:spAutoFit/>
          </a:bodyPr>
          <a:lstStyle/>
          <a:p>
            <a:pPr algn="ctr"/>
            <a:r>
              <a:rPr lang="en-US" sz="3200" dirty="0">
                <a:ln w="12700" cmpd="sng">
                  <a:solidFill>
                    <a:schemeClr val="accent4"/>
                  </a:solidFill>
                  <a:prstDash val="solid"/>
                </a:ln>
                <a:solidFill>
                  <a:schemeClr val="bg2">
                    <a:lumMod val="75000"/>
                  </a:schemeClr>
                </a:solidFill>
                <a:effectLst>
                  <a:outerShdw blurRad="38100" dist="38100" dir="2700000" algn="tl">
                    <a:srgbClr val="000000">
                      <a:alpha val="43137"/>
                    </a:srgbClr>
                  </a:outerShdw>
                </a:effectLst>
                <a:latin typeface="Abadi MT Condensed Light" panose="020B0306030101010103" pitchFamily="34" charset="77"/>
                <a:cs typeface="Arabic Typesetting" panose="03020402040406030203" pitchFamily="66" charset="-78"/>
              </a:rPr>
              <a:t>Name</a:t>
            </a:r>
            <a:r>
              <a:rPr lang="en-US" sz="4000" b="1" dirty="0">
                <a:ln w="12700" cmpd="sng">
                  <a:solidFill>
                    <a:schemeClr val="accent4"/>
                  </a:solidFill>
                  <a:prstDash val="solid"/>
                </a:ln>
                <a:solidFill>
                  <a:schemeClr val="bg2">
                    <a:lumMod val="75000"/>
                  </a:schemeClr>
                </a:solidFill>
                <a:latin typeface="Abadi MT Condensed Light" panose="020B0306030101010103" pitchFamily="34" charset="77"/>
                <a:cs typeface="Arabic Typesetting" panose="03020402040406030203" pitchFamily="66" charset="-78"/>
              </a:rPr>
              <a:t>:</a:t>
            </a:r>
          </a:p>
        </p:txBody>
      </p:sp>
      <p:sp>
        <p:nvSpPr>
          <p:cNvPr id="28" name="Rectangle 27">
            <a:extLst>
              <a:ext uri="{FF2B5EF4-FFF2-40B4-BE49-F238E27FC236}">
                <a16:creationId xmlns:a16="http://schemas.microsoft.com/office/drawing/2014/main" id="{EAE7B38C-4922-4D57-9769-D445CDABE16A}"/>
              </a:ext>
            </a:extLst>
          </p:cNvPr>
          <p:cNvSpPr/>
          <p:nvPr/>
        </p:nvSpPr>
        <p:spPr>
          <a:xfrm>
            <a:off x="7175500" y="1770853"/>
            <a:ext cx="990599" cy="646331"/>
          </a:xfrm>
          <a:prstGeom prst="rect">
            <a:avLst/>
          </a:prstGeom>
          <a:noFill/>
        </p:spPr>
        <p:txBody>
          <a:bodyPr wrap="square" lIns="91440" tIns="45720" rIns="91440" bIns="45720">
            <a:spAutoFit/>
          </a:bodyPr>
          <a:lstStyle/>
          <a:p>
            <a:pPr algn="ctr"/>
            <a:r>
              <a:rPr lang="en-US" sz="3600" dirty="0">
                <a:ln w="12700" cmpd="sng">
                  <a:solidFill>
                    <a:schemeClr val="accent4"/>
                  </a:solidFill>
                  <a:prstDash val="solid"/>
                </a:ln>
                <a:solidFill>
                  <a:schemeClr val="bg2">
                    <a:lumMod val="75000"/>
                  </a:schemeClr>
                </a:solidFill>
                <a:effectLst>
                  <a:outerShdw blurRad="38100" dist="38100" dir="2700000" algn="tl">
                    <a:srgbClr val="000000">
                      <a:alpha val="43137"/>
                    </a:srgbClr>
                  </a:outerShdw>
                </a:effectLst>
                <a:latin typeface="Arabic Typesetting" panose="03020402040406030203" pitchFamily="66" charset="-78"/>
                <a:cs typeface="Arabic Typesetting" panose="03020402040406030203" pitchFamily="66" charset="-78"/>
              </a:rPr>
              <a:t>ID:</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0693400" cy="7556499"/>
          </a:xfrm>
          <a:custGeom>
            <a:avLst/>
            <a:gdLst/>
            <a:ahLst/>
            <a:cxnLst/>
            <a:rect l="l" t="t" r="r" b="b"/>
            <a:pathLst>
              <a:path w="10693400" h="6015355">
                <a:moveTo>
                  <a:pt x="10693400" y="6015037"/>
                </a:moveTo>
                <a:lnTo>
                  <a:pt x="0" y="6015037"/>
                </a:lnTo>
                <a:lnTo>
                  <a:pt x="0" y="0"/>
                </a:lnTo>
                <a:lnTo>
                  <a:pt x="10693400" y="0"/>
                </a:lnTo>
                <a:lnTo>
                  <a:pt x="10693400" y="6015037"/>
                </a:lnTo>
                <a:close/>
              </a:path>
            </a:pathLst>
          </a:custGeom>
          <a:solidFill>
            <a:schemeClr val="accent3">
              <a:lumMod val="40000"/>
              <a:lumOff val="60000"/>
            </a:schemeClr>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object 3"/>
          <p:cNvSpPr txBox="1">
            <a:spLocks noGrp="1"/>
          </p:cNvSpPr>
          <p:nvPr>
            <p:ph type="ctrTitle"/>
          </p:nvPr>
        </p:nvSpPr>
        <p:spPr>
          <a:xfrm>
            <a:off x="2666554" y="2504705"/>
            <a:ext cx="5449192" cy="940642"/>
          </a:xfrm>
          <a:prstGeom prst="rect">
            <a:avLst/>
          </a:prstGeom>
        </p:spPr>
        <p:txBody>
          <a:bodyPr vert="horz" wrap="square" lIns="0" tIns="17145" rIns="0" bIns="0" rtlCol="0">
            <a:spAutoFit/>
          </a:bodyPr>
          <a:lstStyle/>
          <a:p>
            <a:pPr marL="12700">
              <a:lnSpc>
                <a:spcPct val="100000"/>
              </a:lnSpc>
              <a:spcBef>
                <a:spcPts val="135"/>
              </a:spcBef>
            </a:pPr>
            <a:r>
              <a:rPr lang="en-US" sz="6000" b="1" spc="145" dirty="0">
                <a:latin typeface="Bookman Old Style" panose="02050604050505020204" pitchFamily="18" charset="0"/>
              </a:rPr>
              <a:t>Introduction</a:t>
            </a:r>
          </a:p>
        </p:txBody>
      </p:sp>
      <p:sp>
        <p:nvSpPr>
          <p:cNvPr id="5" name="object 5"/>
          <p:cNvSpPr/>
          <p:nvPr/>
        </p:nvSpPr>
        <p:spPr>
          <a:xfrm>
            <a:off x="607263" y="1372247"/>
            <a:ext cx="209550" cy="34290"/>
          </a:xfrm>
          <a:custGeom>
            <a:avLst/>
            <a:gdLst/>
            <a:ahLst/>
            <a:cxnLst/>
            <a:rect l="l" t="t" r="r" b="b"/>
            <a:pathLst>
              <a:path w="209550" h="34290">
                <a:moveTo>
                  <a:pt x="209296" y="34086"/>
                </a:moveTo>
                <a:lnTo>
                  <a:pt x="0" y="34086"/>
                </a:lnTo>
                <a:lnTo>
                  <a:pt x="0" y="0"/>
                </a:lnTo>
                <a:lnTo>
                  <a:pt x="209296" y="0"/>
                </a:lnTo>
                <a:lnTo>
                  <a:pt x="209296" y="34086"/>
                </a:lnTo>
                <a:close/>
              </a:path>
            </a:pathLst>
          </a:custGeom>
          <a:solidFill>
            <a:srgbClr val="780D0D"/>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object 6"/>
          <p:cNvSpPr/>
          <p:nvPr/>
        </p:nvSpPr>
        <p:spPr>
          <a:xfrm>
            <a:off x="607263" y="1459953"/>
            <a:ext cx="209550" cy="34290"/>
          </a:xfrm>
          <a:custGeom>
            <a:avLst/>
            <a:gdLst/>
            <a:ahLst/>
            <a:cxnLst/>
            <a:rect l="l" t="t" r="r" b="b"/>
            <a:pathLst>
              <a:path w="209550" h="34290">
                <a:moveTo>
                  <a:pt x="209296" y="34086"/>
                </a:moveTo>
                <a:lnTo>
                  <a:pt x="0" y="34086"/>
                </a:lnTo>
                <a:lnTo>
                  <a:pt x="0" y="0"/>
                </a:lnTo>
                <a:lnTo>
                  <a:pt x="209296" y="0"/>
                </a:lnTo>
                <a:lnTo>
                  <a:pt x="209296" y="34086"/>
                </a:lnTo>
                <a:close/>
              </a:path>
            </a:pathLst>
          </a:custGeom>
          <a:solidFill>
            <a:srgbClr val="780D0D"/>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object 7"/>
          <p:cNvSpPr/>
          <p:nvPr/>
        </p:nvSpPr>
        <p:spPr>
          <a:xfrm>
            <a:off x="607263" y="1547609"/>
            <a:ext cx="209550" cy="34290"/>
          </a:xfrm>
          <a:custGeom>
            <a:avLst/>
            <a:gdLst/>
            <a:ahLst/>
            <a:cxnLst/>
            <a:rect l="l" t="t" r="r" b="b"/>
            <a:pathLst>
              <a:path w="209550" h="34290">
                <a:moveTo>
                  <a:pt x="209296" y="34086"/>
                </a:moveTo>
                <a:lnTo>
                  <a:pt x="0" y="34086"/>
                </a:lnTo>
                <a:lnTo>
                  <a:pt x="0" y="0"/>
                </a:lnTo>
                <a:lnTo>
                  <a:pt x="209296" y="0"/>
                </a:lnTo>
                <a:lnTo>
                  <a:pt x="209296" y="34086"/>
                </a:lnTo>
                <a:close/>
              </a:path>
            </a:pathLst>
          </a:custGeom>
          <a:solidFill>
            <a:srgbClr val="780D0D"/>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 name="object 8"/>
          <p:cNvSpPr/>
          <p:nvPr/>
        </p:nvSpPr>
        <p:spPr>
          <a:xfrm>
            <a:off x="10052837" y="5932830"/>
            <a:ext cx="178435" cy="394970"/>
          </a:xfrm>
          <a:custGeom>
            <a:avLst/>
            <a:gdLst/>
            <a:ahLst/>
            <a:cxnLst/>
            <a:rect l="l" t="t" r="r" b="b"/>
            <a:pathLst>
              <a:path w="178434" h="394970">
                <a:moveTo>
                  <a:pt x="96748" y="366471"/>
                </a:moveTo>
                <a:lnTo>
                  <a:pt x="81711" y="366471"/>
                </a:lnTo>
                <a:lnTo>
                  <a:pt x="81711" y="0"/>
                </a:lnTo>
                <a:lnTo>
                  <a:pt x="96748" y="0"/>
                </a:lnTo>
                <a:lnTo>
                  <a:pt x="96748" y="366471"/>
                </a:lnTo>
                <a:close/>
              </a:path>
              <a:path w="178434" h="394970">
                <a:moveTo>
                  <a:pt x="89204" y="394601"/>
                </a:moveTo>
                <a:lnTo>
                  <a:pt x="0" y="307339"/>
                </a:lnTo>
                <a:lnTo>
                  <a:pt x="10718" y="296862"/>
                </a:lnTo>
                <a:lnTo>
                  <a:pt x="81711" y="366471"/>
                </a:lnTo>
                <a:lnTo>
                  <a:pt x="117912" y="366471"/>
                </a:lnTo>
                <a:lnTo>
                  <a:pt x="89204" y="394601"/>
                </a:lnTo>
                <a:close/>
              </a:path>
              <a:path w="178434" h="394970">
                <a:moveTo>
                  <a:pt x="117912" y="366471"/>
                </a:moveTo>
                <a:lnTo>
                  <a:pt x="96748" y="366471"/>
                </a:lnTo>
                <a:lnTo>
                  <a:pt x="167538" y="296862"/>
                </a:lnTo>
                <a:lnTo>
                  <a:pt x="178257" y="307339"/>
                </a:lnTo>
                <a:lnTo>
                  <a:pt x="117912" y="366471"/>
                </a:lnTo>
                <a:close/>
              </a:path>
            </a:pathLst>
          </a:custGeom>
          <a:solidFill>
            <a:srgbClr val="C25252"/>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pic>
        <p:nvPicPr>
          <p:cNvPr id="9" name="object 9"/>
          <p:cNvPicPr/>
          <p:nvPr/>
        </p:nvPicPr>
        <p:blipFill>
          <a:blip r:embed="rId2" cstate="print"/>
          <a:stretch>
            <a:fillRect/>
          </a:stretch>
        </p:blipFill>
        <p:spPr>
          <a:xfrm>
            <a:off x="10091890" y="3196082"/>
            <a:ext cx="102984" cy="102996"/>
          </a:xfrm>
          <a:prstGeom prst="rect">
            <a:avLst/>
          </a:prstGeom>
        </p:spPr>
      </p:pic>
      <p:pic>
        <p:nvPicPr>
          <p:cNvPr id="10" name="object 10"/>
          <p:cNvPicPr/>
          <p:nvPr/>
        </p:nvPicPr>
        <p:blipFill>
          <a:blip r:embed="rId3" cstate="print"/>
          <a:stretch>
            <a:fillRect/>
          </a:stretch>
        </p:blipFill>
        <p:spPr>
          <a:xfrm>
            <a:off x="10091890" y="3477374"/>
            <a:ext cx="102984" cy="102933"/>
          </a:xfrm>
          <a:prstGeom prst="rect">
            <a:avLst/>
          </a:prstGeom>
        </p:spPr>
      </p:pic>
      <p:pic>
        <p:nvPicPr>
          <p:cNvPr id="11" name="object 11"/>
          <p:cNvPicPr/>
          <p:nvPr/>
        </p:nvPicPr>
        <p:blipFill>
          <a:blip r:embed="rId4" cstate="print"/>
          <a:stretch>
            <a:fillRect/>
          </a:stretch>
        </p:blipFill>
        <p:spPr>
          <a:xfrm>
            <a:off x="10091890" y="3758603"/>
            <a:ext cx="102984" cy="102984"/>
          </a:xfrm>
          <a:prstGeom prst="rect">
            <a:avLst/>
          </a:prstGeom>
        </p:spPr>
      </p:pic>
      <p:pic>
        <p:nvPicPr>
          <p:cNvPr id="12" name="object 12"/>
          <p:cNvPicPr/>
          <p:nvPr/>
        </p:nvPicPr>
        <p:blipFill>
          <a:blip r:embed="rId5" cstate="print"/>
          <a:stretch>
            <a:fillRect/>
          </a:stretch>
        </p:blipFill>
        <p:spPr>
          <a:xfrm>
            <a:off x="10091890" y="4039844"/>
            <a:ext cx="102984" cy="102984"/>
          </a:xfrm>
          <a:prstGeom prst="rect">
            <a:avLst/>
          </a:prstGeom>
        </p:spPr>
      </p:pic>
      <p:pic>
        <p:nvPicPr>
          <p:cNvPr id="13" name="object 13"/>
          <p:cNvPicPr/>
          <p:nvPr/>
        </p:nvPicPr>
        <p:blipFill>
          <a:blip r:embed="rId6" cstate="print"/>
          <a:stretch>
            <a:fillRect/>
          </a:stretch>
        </p:blipFill>
        <p:spPr>
          <a:xfrm>
            <a:off x="3810000" y="3860800"/>
            <a:ext cx="3162300" cy="2537959"/>
          </a:xfrm>
          <a:prstGeom prst="rect">
            <a:avLst/>
          </a:prstGeom>
        </p:spPr>
      </p:pic>
    </p:spTree>
    <p:extLst>
      <p:ext uri="{BB962C8B-B14F-4D97-AF65-F5344CB8AC3E}">
        <p14:creationId xmlns:p14="http://schemas.microsoft.com/office/powerpoint/2010/main" val="15289511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0693400" cy="7556499"/>
          </a:xfrm>
          <a:custGeom>
            <a:avLst/>
            <a:gdLst/>
            <a:ahLst/>
            <a:cxnLst/>
            <a:rect l="l" t="t" r="r" b="b"/>
            <a:pathLst>
              <a:path w="10693400" h="6015355">
                <a:moveTo>
                  <a:pt x="10693400" y="6015037"/>
                </a:moveTo>
                <a:lnTo>
                  <a:pt x="0" y="6015037"/>
                </a:lnTo>
                <a:lnTo>
                  <a:pt x="0" y="0"/>
                </a:lnTo>
                <a:lnTo>
                  <a:pt x="10693400" y="0"/>
                </a:lnTo>
                <a:lnTo>
                  <a:pt x="10693400" y="6015037"/>
                </a:lnTo>
                <a:close/>
              </a:path>
            </a:pathLst>
          </a:custGeom>
          <a:solidFill>
            <a:schemeClr val="accent6">
              <a:lumMod val="60000"/>
              <a:lumOff val="40000"/>
            </a:schemeClr>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4" name="object 4"/>
          <p:cNvSpPr/>
          <p:nvPr/>
        </p:nvSpPr>
        <p:spPr>
          <a:xfrm>
            <a:off x="607263" y="1372247"/>
            <a:ext cx="209550" cy="34290"/>
          </a:xfrm>
          <a:custGeom>
            <a:avLst/>
            <a:gdLst/>
            <a:ahLst/>
            <a:cxnLst/>
            <a:rect l="l" t="t" r="r" b="b"/>
            <a:pathLst>
              <a:path w="209550" h="34290">
                <a:moveTo>
                  <a:pt x="209296" y="34086"/>
                </a:moveTo>
                <a:lnTo>
                  <a:pt x="0" y="34086"/>
                </a:lnTo>
                <a:lnTo>
                  <a:pt x="0" y="0"/>
                </a:lnTo>
                <a:lnTo>
                  <a:pt x="209296" y="0"/>
                </a:lnTo>
                <a:lnTo>
                  <a:pt x="209296" y="34086"/>
                </a:lnTo>
                <a:close/>
              </a:path>
            </a:pathLst>
          </a:custGeom>
          <a:solidFill>
            <a:srgbClr val="25604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object 5"/>
          <p:cNvSpPr/>
          <p:nvPr/>
        </p:nvSpPr>
        <p:spPr>
          <a:xfrm>
            <a:off x="607263" y="1459903"/>
            <a:ext cx="209550" cy="34290"/>
          </a:xfrm>
          <a:custGeom>
            <a:avLst/>
            <a:gdLst/>
            <a:ahLst/>
            <a:cxnLst/>
            <a:rect l="l" t="t" r="r" b="b"/>
            <a:pathLst>
              <a:path w="209550" h="34290">
                <a:moveTo>
                  <a:pt x="209296" y="34137"/>
                </a:moveTo>
                <a:lnTo>
                  <a:pt x="0" y="34137"/>
                </a:lnTo>
                <a:lnTo>
                  <a:pt x="0" y="0"/>
                </a:lnTo>
                <a:lnTo>
                  <a:pt x="209296" y="0"/>
                </a:lnTo>
                <a:lnTo>
                  <a:pt x="209296" y="34137"/>
                </a:lnTo>
                <a:close/>
              </a:path>
            </a:pathLst>
          </a:custGeom>
          <a:solidFill>
            <a:srgbClr val="25604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object 6"/>
          <p:cNvSpPr/>
          <p:nvPr/>
        </p:nvSpPr>
        <p:spPr>
          <a:xfrm>
            <a:off x="607263" y="1547609"/>
            <a:ext cx="209550" cy="34290"/>
          </a:xfrm>
          <a:custGeom>
            <a:avLst/>
            <a:gdLst/>
            <a:ahLst/>
            <a:cxnLst/>
            <a:rect l="l" t="t" r="r" b="b"/>
            <a:pathLst>
              <a:path w="209550" h="34290">
                <a:moveTo>
                  <a:pt x="209296" y="34086"/>
                </a:moveTo>
                <a:lnTo>
                  <a:pt x="0" y="34086"/>
                </a:lnTo>
                <a:lnTo>
                  <a:pt x="0" y="0"/>
                </a:lnTo>
                <a:lnTo>
                  <a:pt x="209296" y="0"/>
                </a:lnTo>
                <a:lnTo>
                  <a:pt x="209296" y="34086"/>
                </a:lnTo>
                <a:close/>
              </a:path>
            </a:pathLst>
          </a:custGeom>
          <a:solidFill>
            <a:srgbClr val="25604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pic>
        <p:nvPicPr>
          <p:cNvPr id="7" name="object 7"/>
          <p:cNvPicPr/>
          <p:nvPr/>
        </p:nvPicPr>
        <p:blipFill>
          <a:blip r:embed="rId2" cstate="print"/>
          <a:stretch>
            <a:fillRect/>
          </a:stretch>
        </p:blipFill>
        <p:spPr>
          <a:xfrm>
            <a:off x="10091890" y="3196082"/>
            <a:ext cx="102984" cy="102996"/>
          </a:xfrm>
          <a:prstGeom prst="rect">
            <a:avLst/>
          </a:prstGeom>
        </p:spPr>
      </p:pic>
      <p:pic>
        <p:nvPicPr>
          <p:cNvPr id="8" name="object 8"/>
          <p:cNvPicPr/>
          <p:nvPr/>
        </p:nvPicPr>
        <p:blipFill>
          <a:blip r:embed="rId3" cstate="print"/>
          <a:stretch>
            <a:fillRect/>
          </a:stretch>
        </p:blipFill>
        <p:spPr>
          <a:xfrm>
            <a:off x="10091890" y="3477323"/>
            <a:ext cx="102984" cy="102984"/>
          </a:xfrm>
          <a:prstGeom prst="rect">
            <a:avLst/>
          </a:prstGeom>
        </p:spPr>
      </p:pic>
      <p:pic>
        <p:nvPicPr>
          <p:cNvPr id="9" name="object 9"/>
          <p:cNvPicPr/>
          <p:nvPr/>
        </p:nvPicPr>
        <p:blipFill>
          <a:blip r:embed="rId4" cstate="print"/>
          <a:stretch>
            <a:fillRect/>
          </a:stretch>
        </p:blipFill>
        <p:spPr>
          <a:xfrm>
            <a:off x="10091890" y="3758603"/>
            <a:ext cx="102984" cy="102984"/>
          </a:xfrm>
          <a:prstGeom prst="rect">
            <a:avLst/>
          </a:prstGeom>
        </p:spPr>
      </p:pic>
      <p:pic>
        <p:nvPicPr>
          <p:cNvPr id="10" name="object 10"/>
          <p:cNvPicPr/>
          <p:nvPr/>
        </p:nvPicPr>
        <p:blipFill>
          <a:blip r:embed="rId5" cstate="print"/>
          <a:stretch>
            <a:fillRect/>
          </a:stretch>
        </p:blipFill>
        <p:spPr>
          <a:xfrm>
            <a:off x="10091890" y="4039844"/>
            <a:ext cx="102984" cy="102984"/>
          </a:xfrm>
          <a:prstGeom prst="rect">
            <a:avLst/>
          </a:prstGeom>
        </p:spPr>
      </p:pic>
      <p:sp>
        <p:nvSpPr>
          <p:cNvPr id="11" name="object 11"/>
          <p:cNvSpPr/>
          <p:nvPr/>
        </p:nvSpPr>
        <p:spPr>
          <a:xfrm>
            <a:off x="10052837" y="5932830"/>
            <a:ext cx="178435" cy="394970"/>
          </a:xfrm>
          <a:custGeom>
            <a:avLst/>
            <a:gdLst/>
            <a:ahLst/>
            <a:cxnLst/>
            <a:rect l="l" t="t" r="r" b="b"/>
            <a:pathLst>
              <a:path w="178434" h="394970">
                <a:moveTo>
                  <a:pt x="96748" y="366471"/>
                </a:moveTo>
                <a:lnTo>
                  <a:pt x="81711" y="366471"/>
                </a:lnTo>
                <a:lnTo>
                  <a:pt x="81711" y="0"/>
                </a:lnTo>
                <a:lnTo>
                  <a:pt x="96748" y="0"/>
                </a:lnTo>
                <a:lnTo>
                  <a:pt x="96748" y="366471"/>
                </a:lnTo>
                <a:close/>
              </a:path>
              <a:path w="178434" h="394970">
                <a:moveTo>
                  <a:pt x="89204" y="394601"/>
                </a:moveTo>
                <a:lnTo>
                  <a:pt x="0" y="307339"/>
                </a:lnTo>
                <a:lnTo>
                  <a:pt x="10718" y="296862"/>
                </a:lnTo>
                <a:lnTo>
                  <a:pt x="81711" y="366471"/>
                </a:lnTo>
                <a:lnTo>
                  <a:pt x="117912" y="366471"/>
                </a:lnTo>
                <a:lnTo>
                  <a:pt x="89204" y="394601"/>
                </a:lnTo>
                <a:close/>
              </a:path>
              <a:path w="178434" h="394970">
                <a:moveTo>
                  <a:pt x="117912" y="366471"/>
                </a:moveTo>
                <a:lnTo>
                  <a:pt x="96748" y="366471"/>
                </a:lnTo>
                <a:lnTo>
                  <a:pt x="167538" y="296862"/>
                </a:lnTo>
                <a:lnTo>
                  <a:pt x="178257" y="307339"/>
                </a:lnTo>
                <a:lnTo>
                  <a:pt x="117912" y="366471"/>
                </a:lnTo>
                <a:close/>
              </a:path>
            </a:pathLst>
          </a:custGeom>
          <a:solidFill>
            <a:srgbClr val="25604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12" name="object 12"/>
          <p:cNvGrpSpPr/>
          <p:nvPr/>
        </p:nvGrpSpPr>
        <p:grpSpPr>
          <a:xfrm>
            <a:off x="6506210" y="-90911"/>
            <a:ext cx="4187190" cy="4288155"/>
            <a:chOff x="5676900" y="1948122"/>
            <a:chExt cx="4187190" cy="4288155"/>
          </a:xfrm>
        </p:grpSpPr>
        <p:pic>
          <p:nvPicPr>
            <p:cNvPr id="13" name="object 13"/>
            <p:cNvPicPr/>
            <p:nvPr/>
          </p:nvPicPr>
          <p:blipFill>
            <a:blip r:embed="rId6" cstate="print"/>
            <a:stretch>
              <a:fillRect/>
            </a:stretch>
          </p:blipFill>
          <p:spPr>
            <a:xfrm>
              <a:off x="5676900" y="1948122"/>
              <a:ext cx="4187075" cy="4287577"/>
            </a:xfrm>
            <a:prstGeom prst="rect">
              <a:avLst/>
            </a:prstGeom>
          </p:spPr>
        </p:pic>
        <p:pic>
          <p:nvPicPr>
            <p:cNvPr id="14" name="object 14"/>
            <p:cNvPicPr/>
            <p:nvPr/>
          </p:nvPicPr>
          <p:blipFill>
            <a:blip r:embed="rId7" cstate="print"/>
            <a:stretch>
              <a:fillRect/>
            </a:stretch>
          </p:blipFill>
          <p:spPr>
            <a:xfrm>
              <a:off x="6627710" y="3439768"/>
              <a:ext cx="2703212" cy="1299376"/>
            </a:xfrm>
            <a:prstGeom prst="rect">
              <a:avLst/>
            </a:prstGeom>
          </p:spPr>
        </p:pic>
      </p:grpSp>
      <p:sp>
        <p:nvSpPr>
          <p:cNvPr id="17" name="TextBox 16">
            <a:extLst>
              <a:ext uri="{FF2B5EF4-FFF2-40B4-BE49-F238E27FC236}">
                <a16:creationId xmlns:a16="http://schemas.microsoft.com/office/drawing/2014/main" id="{24E4245E-FFF3-4BB1-910A-600B9B699393}"/>
              </a:ext>
            </a:extLst>
          </p:cNvPr>
          <p:cNvSpPr txBox="1"/>
          <p:nvPr/>
        </p:nvSpPr>
        <p:spPr>
          <a:xfrm>
            <a:off x="770422" y="3738995"/>
            <a:ext cx="5512376" cy="1231106"/>
          </a:xfrm>
          <a:prstGeom prst="rect">
            <a:avLst/>
          </a:prstGeom>
          <a:noFill/>
        </p:spPr>
        <p:txBody>
          <a:bodyPr wrap="square">
            <a:spAutoFit/>
          </a:bodyPr>
          <a:lstStyle/>
          <a:p>
            <a:pPr marL="12700" marR="5080" algn="ctr">
              <a:lnSpc>
                <a:spcPts val="3960"/>
              </a:lnSpc>
              <a:spcBef>
                <a:spcPts val="830"/>
              </a:spcBef>
            </a:pPr>
            <a:endParaRPr lang="en-US" sz="3600" kern="0" dirty="0">
              <a:solidFill>
                <a:schemeClr val="bg2">
                  <a:lumMod val="25000"/>
                </a:schemeClr>
              </a:solidFill>
              <a:latin typeface="Lucida Sans Unicode"/>
              <a:cs typeface="Lucida Sans Unicode"/>
            </a:endParaRPr>
          </a:p>
          <a:p>
            <a:pPr marL="12700" marR="5080" algn="ctr">
              <a:lnSpc>
                <a:spcPts val="3960"/>
              </a:lnSpc>
              <a:spcBef>
                <a:spcPts val="830"/>
              </a:spcBef>
            </a:pPr>
            <a:endParaRPr lang="en-US" sz="3600" kern="0" dirty="0">
              <a:solidFill>
                <a:schemeClr val="bg2">
                  <a:lumMod val="25000"/>
                </a:schemeClr>
              </a:solidFill>
              <a:latin typeface="Lucida Sans Unicode"/>
              <a:cs typeface="Lucida Sans Unicode"/>
            </a:endParaRPr>
          </a:p>
        </p:txBody>
      </p:sp>
      <p:sp>
        <p:nvSpPr>
          <p:cNvPr id="20" name="TextBox 19">
            <a:extLst>
              <a:ext uri="{FF2B5EF4-FFF2-40B4-BE49-F238E27FC236}">
                <a16:creationId xmlns:a16="http://schemas.microsoft.com/office/drawing/2014/main" id="{C2A75D1F-9784-41B7-AEF5-E9313494FEE8}"/>
              </a:ext>
            </a:extLst>
          </p:cNvPr>
          <p:cNvSpPr txBox="1"/>
          <p:nvPr/>
        </p:nvSpPr>
        <p:spPr>
          <a:xfrm>
            <a:off x="712038" y="1645767"/>
            <a:ext cx="6394731" cy="6001643"/>
          </a:xfrm>
          <a:prstGeom prst="rect">
            <a:avLst/>
          </a:prstGeom>
          <a:noFill/>
        </p:spPr>
        <p:txBody>
          <a:bodyPr wrap="square" rtlCol="0">
            <a:spAutoFit/>
          </a:bodyPr>
          <a:lstStyle/>
          <a:p>
            <a:r>
              <a:rPr lang="en-US" sz="2400" kern="0" dirty="0">
                <a:solidFill>
                  <a:schemeClr val="bg2">
                    <a:lumMod val="25000"/>
                  </a:schemeClr>
                </a:solidFill>
                <a:latin typeface="Abadi MT Condensed Light" panose="020B0306030101010103" pitchFamily="34" charset="77"/>
                <a:cs typeface="Arabic Typesetting" panose="03020402040406030203" pitchFamily="66" charset="-78"/>
              </a:rPr>
              <a:t>This is project on Simulating An Airport Operation using modern </a:t>
            </a:r>
            <a:r>
              <a:rPr lang="en-US" sz="2400" kern="0" dirty="0" err="1">
                <a:solidFill>
                  <a:schemeClr val="bg2">
                    <a:lumMod val="25000"/>
                  </a:schemeClr>
                </a:solidFill>
                <a:latin typeface="Abadi MT Condensed Light" panose="020B0306030101010103" pitchFamily="34" charset="77"/>
                <a:cs typeface="Arabic Typesetting" panose="03020402040406030203" pitchFamily="66" charset="-78"/>
              </a:rPr>
              <a:t>c++</a:t>
            </a:r>
            <a:r>
              <a:rPr lang="en-US" sz="2400" kern="0" dirty="0">
                <a:solidFill>
                  <a:schemeClr val="bg2">
                    <a:lumMod val="25000"/>
                  </a:schemeClr>
                </a:solidFill>
                <a:latin typeface="Abadi MT Condensed Light" panose="020B0306030101010103" pitchFamily="34" charset="77"/>
                <a:cs typeface="Arabic Typesetting" panose="03020402040406030203" pitchFamily="66" charset="-78"/>
              </a:rPr>
              <a:t> programming. Since airports have become very important nowadays, and airplanes are used on a daily basis in all countries. However, there are too many problems that occur at airports, especially if the airport is small and there is only one runway. Example of problems is, There could be a collision between planes, one plane wanting to land and the another wanting to take off at the same time. Therefore, there will be a huge crowed at the runway. Because of these problems, we decided to design this project. So, the purpose of this project is to control the traffic operation on the airport</a:t>
            </a:r>
            <a:endParaRPr lang="en-US" sz="2400" dirty="0">
              <a:latin typeface="Abadi MT Condensed Light" panose="020B0306030101010103" pitchFamily="34" charset="77"/>
            </a:endParaRPr>
          </a:p>
        </p:txBody>
      </p:sp>
    </p:spTree>
    <p:extLst>
      <p:ext uri="{BB962C8B-B14F-4D97-AF65-F5344CB8AC3E}">
        <p14:creationId xmlns:p14="http://schemas.microsoft.com/office/powerpoint/2010/main" val="30950509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19647"/>
            <a:ext cx="10693400" cy="7556499"/>
          </a:xfrm>
          <a:custGeom>
            <a:avLst/>
            <a:gdLst/>
            <a:ahLst/>
            <a:cxnLst/>
            <a:rect l="l" t="t" r="r" b="b"/>
            <a:pathLst>
              <a:path w="10693400" h="6015355">
                <a:moveTo>
                  <a:pt x="10693400" y="6015037"/>
                </a:moveTo>
                <a:lnTo>
                  <a:pt x="0" y="6015037"/>
                </a:lnTo>
                <a:lnTo>
                  <a:pt x="0" y="0"/>
                </a:lnTo>
                <a:lnTo>
                  <a:pt x="10693400" y="0"/>
                </a:lnTo>
                <a:lnTo>
                  <a:pt x="10693400" y="6015037"/>
                </a:lnTo>
                <a:close/>
              </a:path>
            </a:pathLst>
          </a:custGeom>
          <a:solidFill>
            <a:srgbClr val="CDF4F5"/>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object 3"/>
          <p:cNvSpPr txBox="1">
            <a:spLocks noGrp="1"/>
          </p:cNvSpPr>
          <p:nvPr>
            <p:ph type="title"/>
          </p:nvPr>
        </p:nvSpPr>
        <p:spPr>
          <a:xfrm>
            <a:off x="823760" y="2512066"/>
            <a:ext cx="4574397" cy="1859483"/>
          </a:xfrm>
          <a:prstGeom prst="rect">
            <a:avLst/>
          </a:prstGeom>
        </p:spPr>
        <p:txBody>
          <a:bodyPr vert="horz" wrap="square" lIns="0" tIns="12700" rIns="0" bIns="0" rtlCol="0">
            <a:spAutoFit/>
          </a:bodyPr>
          <a:lstStyle/>
          <a:p>
            <a:pPr marL="12700">
              <a:lnSpc>
                <a:spcPct val="100000"/>
              </a:lnSpc>
              <a:spcBef>
                <a:spcPts val="100"/>
              </a:spcBef>
            </a:pPr>
            <a:r>
              <a:rPr lang="en-US" sz="6000" spc="345" dirty="0">
                <a:latin typeface="Bookman Old Style" panose="02050604050505020204" pitchFamily="18" charset="0"/>
              </a:rPr>
              <a:t>Problem statement</a:t>
            </a:r>
            <a:endParaRPr sz="6000" spc="5" dirty="0">
              <a:latin typeface="Bookman Old Style" panose="02050604050505020204" pitchFamily="18" charset="0"/>
            </a:endParaRPr>
          </a:p>
        </p:txBody>
      </p:sp>
      <p:sp>
        <p:nvSpPr>
          <p:cNvPr id="5" name="object 5"/>
          <p:cNvSpPr/>
          <p:nvPr/>
        </p:nvSpPr>
        <p:spPr>
          <a:xfrm>
            <a:off x="601510" y="1372247"/>
            <a:ext cx="209550" cy="34290"/>
          </a:xfrm>
          <a:custGeom>
            <a:avLst/>
            <a:gdLst/>
            <a:ahLst/>
            <a:cxnLst/>
            <a:rect l="l" t="t" r="r" b="b"/>
            <a:pathLst>
              <a:path w="209550" h="34290">
                <a:moveTo>
                  <a:pt x="209296" y="34086"/>
                </a:moveTo>
                <a:lnTo>
                  <a:pt x="0" y="34086"/>
                </a:lnTo>
                <a:lnTo>
                  <a:pt x="0" y="0"/>
                </a:lnTo>
                <a:lnTo>
                  <a:pt x="209296" y="0"/>
                </a:lnTo>
                <a:lnTo>
                  <a:pt x="209296" y="34086"/>
                </a:lnTo>
                <a:close/>
              </a:path>
            </a:pathLst>
          </a:custGeom>
          <a:solidFill>
            <a:srgbClr val="3681AC"/>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object 6"/>
          <p:cNvSpPr/>
          <p:nvPr/>
        </p:nvSpPr>
        <p:spPr>
          <a:xfrm>
            <a:off x="601510" y="1459903"/>
            <a:ext cx="209550" cy="34290"/>
          </a:xfrm>
          <a:custGeom>
            <a:avLst/>
            <a:gdLst/>
            <a:ahLst/>
            <a:cxnLst/>
            <a:rect l="l" t="t" r="r" b="b"/>
            <a:pathLst>
              <a:path w="209550" h="34290">
                <a:moveTo>
                  <a:pt x="209296" y="34137"/>
                </a:moveTo>
                <a:lnTo>
                  <a:pt x="0" y="34137"/>
                </a:lnTo>
                <a:lnTo>
                  <a:pt x="0" y="0"/>
                </a:lnTo>
                <a:lnTo>
                  <a:pt x="209296" y="0"/>
                </a:lnTo>
                <a:lnTo>
                  <a:pt x="209296" y="34137"/>
                </a:lnTo>
                <a:close/>
              </a:path>
            </a:pathLst>
          </a:custGeom>
          <a:solidFill>
            <a:srgbClr val="3681AC"/>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object 7"/>
          <p:cNvSpPr/>
          <p:nvPr/>
        </p:nvSpPr>
        <p:spPr>
          <a:xfrm>
            <a:off x="601510" y="1547609"/>
            <a:ext cx="209550" cy="34290"/>
          </a:xfrm>
          <a:custGeom>
            <a:avLst/>
            <a:gdLst/>
            <a:ahLst/>
            <a:cxnLst/>
            <a:rect l="l" t="t" r="r" b="b"/>
            <a:pathLst>
              <a:path w="209550" h="34290">
                <a:moveTo>
                  <a:pt x="209296" y="34086"/>
                </a:moveTo>
                <a:lnTo>
                  <a:pt x="0" y="34086"/>
                </a:lnTo>
                <a:lnTo>
                  <a:pt x="0" y="0"/>
                </a:lnTo>
                <a:lnTo>
                  <a:pt x="209296" y="0"/>
                </a:lnTo>
                <a:lnTo>
                  <a:pt x="209296" y="34086"/>
                </a:lnTo>
                <a:close/>
              </a:path>
            </a:pathLst>
          </a:custGeom>
          <a:solidFill>
            <a:srgbClr val="3681AC"/>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pic>
        <p:nvPicPr>
          <p:cNvPr id="8" name="object 8"/>
          <p:cNvPicPr/>
          <p:nvPr/>
        </p:nvPicPr>
        <p:blipFill>
          <a:blip r:embed="rId2" cstate="print"/>
          <a:stretch>
            <a:fillRect/>
          </a:stretch>
        </p:blipFill>
        <p:spPr>
          <a:xfrm>
            <a:off x="10086187" y="3196082"/>
            <a:ext cx="102933" cy="102996"/>
          </a:xfrm>
          <a:prstGeom prst="rect">
            <a:avLst/>
          </a:prstGeom>
        </p:spPr>
      </p:pic>
      <p:pic>
        <p:nvPicPr>
          <p:cNvPr id="9" name="object 9"/>
          <p:cNvPicPr/>
          <p:nvPr/>
        </p:nvPicPr>
        <p:blipFill>
          <a:blip r:embed="rId3" cstate="print"/>
          <a:stretch>
            <a:fillRect/>
          </a:stretch>
        </p:blipFill>
        <p:spPr>
          <a:xfrm>
            <a:off x="10086187" y="3477323"/>
            <a:ext cx="102933" cy="102984"/>
          </a:xfrm>
          <a:prstGeom prst="rect">
            <a:avLst/>
          </a:prstGeom>
        </p:spPr>
      </p:pic>
      <p:pic>
        <p:nvPicPr>
          <p:cNvPr id="10" name="object 10"/>
          <p:cNvPicPr/>
          <p:nvPr/>
        </p:nvPicPr>
        <p:blipFill>
          <a:blip r:embed="rId4" cstate="print"/>
          <a:stretch>
            <a:fillRect/>
          </a:stretch>
        </p:blipFill>
        <p:spPr>
          <a:xfrm>
            <a:off x="10086187" y="3758603"/>
            <a:ext cx="102933" cy="102984"/>
          </a:xfrm>
          <a:prstGeom prst="rect">
            <a:avLst/>
          </a:prstGeom>
        </p:spPr>
      </p:pic>
      <p:pic>
        <p:nvPicPr>
          <p:cNvPr id="11" name="object 11"/>
          <p:cNvPicPr/>
          <p:nvPr/>
        </p:nvPicPr>
        <p:blipFill>
          <a:blip r:embed="rId5" cstate="print"/>
          <a:stretch>
            <a:fillRect/>
          </a:stretch>
        </p:blipFill>
        <p:spPr>
          <a:xfrm>
            <a:off x="10086187" y="4039844"/>
            <a:ext cx="102933" cy="102984"/>
          </a:xfrm>
          <a:prstGeom prst="rect">
            <a:avLst/>
          </a:prstGeom>
        </p:spPr>
      </p:pic>
      <p:sp>
        <p:nvSpPr>
          <p:cNvPr id="12" name="object 12"/>
          <p:cNvSpPr/>
          <p:nvPr/>
        </p:nvSpPr>
        <p:spPr>
          <a:xfrm>
            <a:off x="10047134" y="5932830"/>
            <a:ext cx="178435" cy="394970"/>
          </a:xfrm>
          <a:custGeom>
            <a:avLst/>
            <a:gdLst/>
            <a:ahLst/>
            <a:cxnLst/>
            <a:rect l="l" t="t" r="r" b="b"/>
            <a:pathLst>
              <a:path w="178434" h="394970">
                <a:moveTo>
                  <a:pt x="96697" y="366471"/>
                </a:moveTo>
                <a:lnTo>
                  <a:pt x="81711" y="366471"/>
                </a:lnTo>
                <a:lnTo>
                  <a:pt x="81711" y="0"/>
                </a:lnTo>
                <a:lnTo>
                  <a:pt x="96697" y="0"/>
                </a:lnTo>
                <a:lnTo>
                  <a:pt x="96697" y="366471"/>
                </a:lnTo>
                <a:close/>
              </a:path>
              <a:path w="178434" h="394970">
                <a:moveTo>
                  <a:pt x="89204" y="394601"/>
                </a:moveTo>
                <a:lnTo>
                  <a:pt x="0" y="307339"/>
                </a:lnTo>
                <a:lnTo>
                  <a:pt x="10667" y="296862"/>
                </a:lnTo>
                <a:lnTo>
                  <a:pt x="81711" y="366471"/>
                </a:lnTo>
                <a:lnTo>
                  <a:pt x="117896" y="366471"/>
                </a:lnTo>
                <a:lnTo>
                  <a:pt x="89204" y="394601"/>
                </a:lnTo>
                <a:close/>
              </a:path>
              <a:path w="178434" h="394970">
                <a:moveTo>
                  <a:pt x="117896" y="366471"/>
                </a:moveTo>
                <a:lnTo>
                  <a:pt x="96697" y="366471"/>
                </a:lnTo>
                <a:lnTo>
                  <a:pt x="167538" y="296862"/>
                </a:lnTo>
                <a:lnTo>
                  <a:pt x="178206" y="307339"/>
                </a:lnTo>
                <a:lnTo>
                  <a:pt x="117896" y="366471"/>
                </a:lnTo>
                <a:close/>
              </a:path>
            </a:pathLst>
          </a:custGeom>
          <a:solidFill>
            <a:srgbClr val="3681AC"/>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3" name="object 13"/>
          <p:cNvSpPr txBox="1"/>
          <p:nvPr/>
        </p:nvSpPr>
        <p:spPr>
          <a:xfrm>
            <a:off x="1213815" y="4835869"/>
            <a:ext cx="4633595" cy="212109"/>
          </a:xfrm>
          <a:prstGeom prst="rect">
            <a:avLst/>
          </a:prstGeom>
        </p:spPr>
        <p:txBody>
          <a:bodyPr vert="horz" wrap="square" lIns="0" tIns="12065" rIns="0" bIns="0" rtlCol="0">
            <a:spAutoFit/>
          </a:bodyPr>
          <a:lstStyle/>
          <a:p>
            <a:pPr marL="12700" marR="5080" lvl="0" indent="0" algn="l" defTabSz="914400" rtl="0" eaLnBrk="1" fontAlgn="auto" latinLnBrk="0" hangingPunct="1">
              <a:lnSpc>
                <a:spcPct val="118800"/>
              </a:lnSpc>
              <a:spcBef>
                <a:spcPts val="95"/>
              </a:spcBef>
              <a:spcAft>
                <a:spcPts val="0"/>
              </a:spcAft>
              <a:buClrTx/>
              <a:buSzTx/>
              <a:buFontTx/>
              <a:buNone/>
              <a:tabLst/>
              <a:defRPr/>
            </a:pPr>
            <a:r>
              <a:rPr kumimoji="0" sz="1200" b="0" i="0" u="none" strike="noStrike" kern="1200" cap="none" spc="114" normalizeH="0" baseline="0" noProof="0" dirty="0">
                <a:ln>
                  <a:noFill/>
                </a:ln>
                <a:solidFill>
                  <a:srgbClr val="071F58"/>
                </a:solidFill>
                <a:effectLst/>
                <a:uLnTx/>
                <a:uFillTx/>
                <a:latin typeface="Arial Unicode MS"/>
                <a:ea typeface="+mn-ea"/>
                <a:cs typeface="Arial Unicode MS"/>
              </a:rPr>
              <a:t>.</a:t>
            </a:r>
            <a:endParaRPr kumimoji="0" sz="1200" b="0" i="0" u="none" strike="noStrike" kern="1200" cap="none" spc="0" normalizeH="0" baseline="0" noProof="0" dirty="0">
              <a:ln>
                <a:noFill/>
              </a:ln>
              <a:solidFill>
                <a:prstClr val="black"/>
              </a:solidFill>
              <a:effectLst/>
              <a:uLnTx/>
              <a:uFillTx/>
              <a:latin typeface="Arial Unicode MS"/>
              <a:ea typeface="+mn-ea"/>
              <a:cs typeface="Arial Unicode MS"/>
            </a:endParaRPr>
          </a:p>
        </p:txBody>
      </p:sp>
      <p:grpSp>
        <p:nvGrpSpPr>
          <p:cNvPr id="14" name="object 14"/>
          <p:cNvGrpSpPr/>
          <p:nvPr/>
        </p:nvGrpSpPr>
        <p:grpSpPr>
          <a:xfrm>
            <a:off x="6567108" y="2276830"/>
            <a:ext cx="3119755" cy="3375025"/>
            <a:chOff x="6567108" y="2276830"/>
            <a:chExt cx="3119755" cy="3375025"/>
          </a:xfrm>
        </p:grpSpPr>
        <p:pic>
          <p:nvPicPr>
            <p:cNvPr id="15" name="object 15"/>
            <p:cNvPicPr/>
            <p:nvPr/>
          </p:nvPicPr>
          <p:blipFill>
            <a:blip r:embed="rId6" cstate="print"/>
            <a:stretch>
              <a:fillRect/>
            </a:stretch>
          </p:blipFill>
          <p:spPr>
            <a:xfrm>
              <a:off x="6567108" y="2276830"/>
              <a:ext cx="2740183" cy="3169030"/>
            </a:xfrm>
            <a:prstGeom prst="rect">
              <a:avLst/>
            </a:prstGeom>
          </p:spPr>
        </p:pic>
        <p:pic>
          <p:nvPicPr>
            <p:cNvPr id="16" name="object 16"/>
            <p:cNvPicPr/>
            <p:nvPr/>
          </p:nvPicPr>
          <p:blipFill>
            <a:blip r:embed="rId7" cstate="print"/>
            <a:stretch>
              <a:fillRect/>
            </a:stretch>
          </p:blipFill>
          <p:spPr>
            <a:xfrm>
              <a:off x="8305800" y="4142834"/>
              <a:ext cx="1380578" cy="1508665"/>
            </a:xfrm>
            <a:prstGeom prst="rect">
              <a:avLst/>
            </a:prstGeom>
          </p:spPr>
        </p:pic>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0693400" cy="7556499"/>
          </a:xfrm>
          <a:custGeom>
            <a:avLst/>
            <a:gdLst/>
            <a:ahLst/>
            <a:cxnLst/>
            <a:rect l="l" t="t" r="r" b="b"/>
            <a:pathLst>
              <a:path w="10693400" h="6015355">
                <a:moveTo>
                  <a:pt x="10693400" y="6015037"/>
                </a:moveTo>
                <a:lnTo>
                  <a:pt x="0" y="6015037"/>
                </a:lnTo>
                <a:lnTo>
                  <a:pt x="0" y="0"/>
                </a:lnTo>
                <a:lnTo>
                  <a:pt x="10693400" y="0"/>
                </a:lnTo>
                <a:lnTo>
                  <a:pt x="10693400" y="6015037"/>
                </a:lnTo>
                <a:close/>
              </a:path>
            </a:pathLst>
          </a:custGeom>
          <a:solidFill>
            <a:srgbClr val="FFF9A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pic>
        <p:nvPicPr>
          <p:cNvPr id="3" name="object 3"/>
          <p:cNvPicPr/>
          <p:nvPr/>
        </p:nvPicPr>
        <p:blipFill>
          <a:blip r:embed="rId2" cstate="print"/>
          <a:stretch>
            <a:fillRect/>
          </a:stretch>
        </p:blipFill>
        <p:spPr>
          <a:xfrm>
            <a:off x="0" y="1681454"/>
            <a:ext cx="4775200" cy="4084345"/>
          </a:xfrm>
          <a:prstGeom prst="rect">
            <a:avLst/>
          </a:prstGeom>
        </p:spPr>
      </p:pic>
      <p:sp>
        <p:nvSpPr>
          <p:cNvPr id="4" name="object 4"/>
          <p:cNvSpPr/>
          <p:nvPr/>
        </p:nvSpPr>
        <p:spPr>
          <a:xfrm>
            <a:off x="607263" y="1372247"/>
            <a:ext cx="209550" cy="34290"/>
          </a:xfrm>
          <a:custGeom>
            <a:avLst/>
            <a:gdLst/>
            <a:ahLst/>
            <a:cxnLst/>
            <a:rect l="l" t="t" r="r" b="b"/>
            <a:pathLst>
              <a:path w="209550" h="34290">
                <a:moveTo>
                  <a:pt x="209296" y="34086"/>
                </a:moveTo>
                <a:lnTo>
                  <a:pt x="0" y="34086"/>
                </a:lnTo>
                <a:lnTo>
                  <a:pt x="0" y="0"/>
                </a:lnTo>
                <a:lnTo>
                  <a:pt x="209296" y="0"/>
                </a:lnTo>
                <a:lnTo>
                  <a:pt x="209296" y="34086"/>
                </a:lnTo>
                <a:close/>
              </a:path>
            </a:pathLst>
          </a:custGeom>
          <a:solidFill>
            <a:srgbClr val="8A520E"/>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object 5"/>
          <p:cNvSpPr/>
          <p:nvPr/>
        </p:nvSpPr>
        <p:spPr>
          <a:xfrm>
            <a:off x="607263" y="1459903"/>
            <a:ext cx="209550" cy="34290"/>
          </a:xfrm>
          <a:custGeom>
            <a:avLst/>
            <a:gdLst/>
            <a:ahLst/>
            <a:cxnLst/>
            <a:rect l="l" t="t" r="r" b="b"/>
            <a:pathLst>
              <a:path w="209550" h="34290">
                <a:moveTo>
                  <a:pt x="209296" y="34137"/>
                </a:moveTo>
                <a:lnTo>
                  <a:pt x="0" y="34137"/>
                </a:lnTo>
                <a:lnTo>
                  <a:pt x="0" y="0"/>
                </a:lnTo>
                <a:lnTo>
                  <a:pt x="209296" y="0"/>
                </a:lnTo>
                <a:lnTo>
                  <a:pt x="209296" y="34137"/>
                </a:lnTo>
                <a:close/>
              </a:path>
            </a:pathLst>
          </a:custGeom>
          <a:solidFill>
            <a:srgbClr val="8A520E"/>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object 6"/>
          <p:cNvSpPr/>
          <p:nvPr/>
        </p:nvSpPr>
        <p:spPr>
          <a:xfrm>
            <a:off x="607263" y="1547609"/>
            <a:ext cx="209550" cy="34290"/>
          </a:xfrm>
          <a:custGeom>
            <a:avLst/>
            <a:gdLst/>
            <a:ahLst/>
            <a:cxnLst/>
            <a:rect l="l" t="t" r="r" b="b"/>
            <a:pathLst>
              <a:path w="209550" h="34290">
                <a:moveTo>
                  <a:pt x="209296" y="34086"/>
                </a:moveTo>
                <a:lnTo>
                  <a:pt x="0" y="34086"/>
                </a:lnTo>
                <a:lnTo>
                  <a:pt x="0" y="0"/>
                </a:lnTo>
                <a:lnTo>
                  <a:pt x="209296" y="0"/>
                </a:lnTo>
                <a:lnTo>
                  <a:pt x="209296" y="34086"/>
                </a:lnTo>
                <a:close/>
              </a:path>
            </a:pathLst>
          </a:custGeom>
          <a:solidFill>
            <a:srgbClr val="8A520E"/>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pic>
        <p:nvPicPr>
          <p:cNvPr id="7" name="object 7"/>
          <p:cNvPicPr/>
          <p:nvPr/>
        </p:nvPicPr>
        <p:blipFill>
          <a:blip r:embed="rId3" cstate="print"/>
          <a:stretch>
            <a:fillRect/>
          </a:stretch>
        </p:blipFill>
        <p:spPr>
          <a:xfrm>
            <a:off x="10091890" y="3196082"/>
            <a:ext cx="102984" cy="102996"/>
          </a:xfrm>
          <a:prstGeom prst="rect">
            <a:avLst/>
          </a:prstGeom>
        </p:spPr>
      </p:pic>
      <p:pic>
        <p:nvPicPr>
          <p:cNvPr id="8" name="object 8"/>
          <p:cNvPicPr/>
          <p:nvPr/>
        </p:nvPicPr>
        <p:blipFill>
          <a:blip r:embed="rId4" cstate="print"/>
          <a:stretch>
            <a:fillRect/>
          </a:stretch>
        </p:blipFill>
        <p:spPr>
          <a:xfrm>
            <a:off x="10091890" y="3477323"/>
            <a:ext cx="102984" cy="102984"/>
          </a:xfrm>
          <a:prstGeom prst="rect">
            <a:avLst/>
          </a:prstGeom>
        </p:spPr>
      </p:pic>
      <p:pic>
        <p:nvPicPr>
          <p:cNvPr id="9" name="object 9"/>
          <p:cNvPicPr/>
          <p:nvPr/>
        </p:nvPicPr>
        <p:blipFill>
          <a:blip r:embed="rId5" cstate="print"/>
          <a:stretch>
            <a:fillRect/>
          </a:stretch>
        </p:blipFill>
        <p:spPr>
          <a:xfrm>
            <a:off x="10091890" y="3758603"/>
            <a:ext cx="102984" cy="102984"/>
          </a:xfrm>
          <a:prstGeom prst="rect">
            <a:avLst/>
          </a:prstGeom>
        </p:spPr>
      </p:pic>
      <p:pic>
        <p:nvPicPr>
          <p:cNvPr id="10" name="object 10"/>
          <p:cNvPicPr/>
          <p:nvPr/>
        </p:nvPicPr>
        <p:blipFill>
          <a:blip r:embed="rId6" cstate="print"/>
          <a:stretch>
            <a:fillRect/>
          </a:stretch>
        </p:blipFill>
        <p:spPr>
          <a:xfrm>
            <a:off x="10091890" y="4039844"/>
            <a:ext cx="102984" cy="102984"/>
          </a:xfrm>
          <a:prstGeom prst="rect">
            <a:avLst/>
          </a:prstGeom>
        </p:spPr>
      </p:pic>
      <p:sp>
        <p:nvSpPr>
          <p:cNvPr id="11" name="object 11"/>
          <p:cNvSpPr/>
          <p:nvPr/>
        </p:nvSpPr>
        <p:spPr>
          <a:xfrm>
            <a:off x="10052837" y="5932830"/>
            <a:ext cx="178435" cy="394970"/>
          </a:xfrm>
          <a:custGeom>
            <a:avLst/>
            <a:gdLst/>
            <a:ahLst/>
            <a:cxnLst/>
            <a:rect l="l" t="t" r="r" b="b"/>
            <a:pathLst>
              <a:path w="178434" h="394970">
                <a:moveTo>
                  <a:pt x="96748" y="366471"/>
                </a:moveTo>
                <a:lnTo>
                  <a:pt x="81711" y="366471"/>
                </a:lnTo>
                <a:lnTo>
                  <a:pt x="81711" y="0"/>
                </a:lnTo>
                <a:lnTo>
                  <a:pt x="96748" y="0"/>
                </a:lnTo>
                <a:lnTo>
                  <a:pt x="96748" y="366471"/>
                </a:lnTo>
                <a:close/>
              </a:path>
              <a:path w="178434" h="394970">
                <a:moveTo>
                  <a:pt x="89204" y="394601"/>
                </a:moveTo>
                <a:lnTo>
                  <a:pt x="0" y="307339"/>
                </a:lnTo>
                <a:lnTo>
                  <a:pt x="10718" y="296862"/>
                </a:lnTo>
                <a:lnTo>
                  <a:pt x="81711" y="366471"/>
                </a:lnTo>
                <a:lnTo>
                  <a:pt x="117912" y="366471"/>
                </a:lnTo>
                <a:lnTo>
                  <a:pt x="89204" y="394601"/>
                </a:lnTo>
                <a:close/>
              </a:path>
              <a:path w="178434" h="394970">
                <a:moveTo>
                  <a:pt x="117912" y="366471"/>
                </a:moveTo>
                <a:lnTo>
                  <a:pt x="96748" y="366471"/>
                </a:lnTo>
                <a:lnTo>
                  <a:pt x="167538" y="296862"/>
                </a:lnTo>
                <a:lnTo>
                  <a:pt x="178257" y="307339"/>
                </a:lnTo>
                <a:lnTo>
                  <a:pt x="117912" y="366471"/>
                </a:lnTo>
                <a:close/>
              </a:path>
            </a:pathLst>
          </a:custGeom>
          <a:solidFill>
            <a:srgbClr val="8A520E"/>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pic>
        <p:nvPicPr>
          <p:cNvPr id="13" name="object 13"/>
          <p:cNvPicPr/>
          <p:nvPr/>
        </p:nvPicPr>
        <p:blipFill>
          <a:blip r:embed="rId7" cstate="print"/>
          <a:stretch>
            <a:fillRect/>
          </a:stretch>
        </p:blipFill>
        <p:spPr>
          <a:xfrm>
            <a:off x="984453" y="2575267"/>
            <a:ext cx="3086684" cy="2406357"/>
          </a:xfrm>
          <a:prstGeom prst="rect">
            <a:avLst/>
          </a:prstGeom>
        </p:spPr>
      </p:pic>
      <p:sp>
        <p:nvSpPr>
          <p:cNvPr id="15" name="Title 14">
            <a:extLst>
              <a:ext uri="{FF2B5EF4-FFF2-40B4-BE49-F238E27FC236}">
                <a16:creationId xmlns:a16="http://schemas.microsoft.com/office/drawing/2014/main" id="{181D0ABC-9CD3-464B-8F84-83FD4E291B81}"/>
              </a:ext>
            </a:extLst>
          </p:cNvPr>
          <p:cNvSpPr txBox="1">
            <a:spLocks noGrp="1"/>
          </p:cNvSpPr>
          <p:nvPr>
            <p:ph type="title"/>
          </p:nvPr>
        </p:nvSpPr>
        <p:spPr>
          <a:xfrm>
            <a:off x="4203700" y="1874838"/>
            <a:ext cx="5354639" cy="2585323"/>
          </a:xfrm>
          <a:prstGeom prst="rect">
            <a:avLst/>
          </a:prstGeom>
          <a:noFill/>
          <a:ln>
            <a:solidFill>
              <a:srgbClr val="EFD2D1"/>
            </a:solidFill>
          </a:ln>
        </p:spPr>
        <p:style>
          <a:lnRef idx="2">
            <a:schemeClr val="dk1"/>
          </a:lnRef>
          <a:fillRef idx="1">
            <a:schemeClr val="lt1"/>
          </a:fillRef>
          <a:effectRef idx="0">
            <a:schemeClr val="dk1"/>
          </a:effectRef>
          <a:fontRef idx="minor">
            <a:schemeClr val="dk1"/>
          </a:fontRef>
        </p:style>
        <p:txBody>
          <a:bodyPr wrap="square" rtlCol="1">
            <a:spAutoFit/>
          </a:bodyPr>
          <a:lstStyle/>
          <a:p>
            <a:r>
              <a:rPr lang="en-US" sz="2800" dirty="0">
                <a:solidFill>
                  <a:srgbClr val="00B050"/>
                </a:solidFill>
                <a:latin typeface="Abadi MT Condensed Light" panose="020B0306030101010103" pitchFamily="34" charset="77"/>
              </a:rPr>
              <a:t>The airport has one runway, the plane comes at random instants of time, there is priority for landing planes, The take off planes still wait more time until there’re no more landing planes, there is a maximum number of planes that can wait</a:t>
            </a:r>
            <a:endParaRPr lang="ar-SA" sz="2800" dirty="0">
              <a:solidFill>
                <a:srgbClr val="00B050"/>
              </a:solidFill>
              <a:latin typeface="Bahnschrift SemiBold Condensed" panose="020B0604020202020204"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0693400" cy="7556499"/>
          </a:xfrm>
          <a:custGeom>
            <a:avLst/>
            <a:gdLst/>
            <a:ahLst/>
            <a:cxnLst/>
            <a:rect l="l" t="t" r="r" b="b"/>
            <a:pathLst>
              <a:path w="10693400" h="6015355">
                <a:moveTo>
                  <a:pt x="10693400" y="6015037"/>
                </a:moveTo>
                <a:lnTo>
                  <a:pt x="0" y="6015037"/>
                </a:lnTo>
                <a:lnTo>
                  <a:pt x="0" y="0"/>
                </a:lnTo>
                <a:lnTo>
                  <a:pt x="10693400" y="0"/>
                </a:lnTo>
                <a:lnTo>
                  <a:pt x="10693400" y="6015037"/>
                </a:lnTo>
                <a:close/>
              </a:path>
            </a:pathLst>
          </a:custGeom>
          <a:solidFill>
            <a:schemeClr val="accent6">
              <a:lumMod val="20000"/>
              <a:lumOff val="80000"/>
            </a:schemeClr>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object 3"/>
          <p:cNvSpPr txBox="1">
            <a:spLocks noGrp="1"/>
          </p:cNvSpPr>
          <p:nvPr>
            <p:ph type="title"/>
          </p:nvPr>
        </p:nvSpPr>
        <p:spPr>
          <a:xfrm>
            <a:off x="1366037" y="1669436"/>
            <a:ext cx="8686800" cy="2313967"/>
          </a:xfrm>
          <a:prstGeom prst="rect">
            <a:avLst/>
          </a:prstGeom>
        </p:spPr>
        <p:txBody>
          <a:bodyPr vert="horz" wrap="square" lIns="0" tIns="155575" rIns="0" bIns="0" rtlCol="0">
            <a:spAutoFit/>
          </a:bodyPr>
          <a:lstStyle/>
          <a:p>
            <a:pPr marL="12700" marR="5080">
              <a:lnSpc>
                <a:spcPts val="5610"/>
              </a:lnSpc>
              <a:spcBef>
                <a:spcPts val="1225"/>
              </a:spcBef>
            </a:pPr>
            <a:r>
              <a:rPr lang="en-US" sz="6000" spc="135" dirty="0">
                <a:solidFill>
                  <a:srgbClr val="FF9000"/>
                </a:solidFill>
                <a:latin typeface="Bookman Old Style" panose="02050604050505020204" pitchFamily="18" charset="0"/>
              </a:rPr>
              <a:t>Data structure used for the solution and why</a:t>
            </a:r>
            <a:r>
              <a:rPr sz="6000" spc="135" dirty="0">
                <a:solidFill>
                  <a:srgbClr val="FF9000"/>
                </a:solidFill>
                <a:latin typeface="Bookman Old Style" panose="02050604050505020204" pitchFamily="18" charset="0"/>
              </a:rPr>
              <a:t>?  </a:t>
            </a:r>
            <a:endParaRPr sz="6000" dirty="0">
              <a:latin typeface="Bookman Old Style" panose="02050604050505020204" pitchFamily="18" charset="0"/>
            </a:endParaRPr>
          </a:p>
        </p:txBody>
      </p:sp>
      <p:sp>
        <p:nvSpPr>
          <p:cNvPr id="7" name="object 7"/>
          <p:cNvSpPr txBox="1"/>
          <p:nvPr/>
        </p:nvSpPr>
        <p:spPr>
          <a:xfrm>
            <a:off x="6384431" y="5019025"/>
            <a:ext cx="1978025" cy="735965"/>
          </a:xfrm>
          <a:prstGeom prst="rect">
            <a:avLst/>
          </a:prstGeom>
        </p:spPr>
        <p:txBody>
          <a:bodyPr vert="horz" wrap="square" lIns="0" tIns="158750" rIns="0" bIns="0" rtlCol="0">
            <a:spAutoFit/>
          </a:bodyPr>
          <a:lstStyle/>
          <a:p>
            <a:pPr marL="12700" marR="0" lvl="0" indent="0" algn="l" defTabSz="914400" rtl="0" eaLnBrk="1" fontAlgn="auto" latinLnBrk="0" hangingPunct="1">
              <a:lnSpc>
                <a:spcPct val="100000"/>
              </a:lnSpc>
              <a:spcBef>
                <a:spcPts val="1250"/>
              </a:spcBef>
              <a:spcAft>
                <a:spcPts val="0"/>
              </a:spcAft>
              <a:buClrTx/>
              <a:buSzTx/>
              <a:buFontTx/>
              <a:buNone/>
              <a:tabLst/>
              <a:defRPr/>
            </a:pPr>
            <a:r>
              <a:rPr kumimoji="0" sz="1850" b="1" i="0" u="none" strike="noStrike" kern="1200" cap="none" spc="40" normalizeH="0" baseline="0" noProof="0" dirty="0">
                <a:ln>
                  <a:noFill/>
                </a:ln>
                <a:solidFill>
                  <a:srgbClr val="FF9000"/>
                </a:solidFill>
                <a:effectLst/>
                <a:uLnTx/>
                <a:uFillTx/>
                <a:latin typeface="Calibri"/>
                <a:ea typeface="+mn-ea"/>
                <a:cs typeface="Calibri"/>
              </a:rPr>
              <a:t>Consultation</a:t>
            </a:r>
            <a:r>
              <a:rPr kumimoji="0" sz="1850" b="1" i="0" u="none" strike="noStrike" kern="1200" cap="none" spc="-250" normalizeH="0" baseline="0" noProof="0" dirty="0">
                <a:ln>
                  <a:noFill/>
                </a:ln>
                <a:solidFill>
                  <a:srgbClr val="FF9000"/>
                </a:solidFill>
                <a:effectLst/>
                <a:uLnTx/>
                <a:uFillTx/>
                <a:latin typeface="Calibri"/>
                <a:ea typeface="+mn-ea"/>
                <a:cs typeface="Calibri"/>
              </a:rPr>
              <a:t> </a:t>
            </a:r>
            <a:r>
              <a:rPr kumimoji="0" sz="1850" b="1" i="0" u="none" strike="noStrike" kern="1200" cap="none" spc="50" normalizeH="0" baseline="0" noProof="0" dirty="0">
                <a:ln>
                  <a:noFill/>
                </a:ln>
                <a:solidFill>
                  <a:srgbClr val="FF9000"/>
                </a:solidFill>
                <a:effectLst/>
                <a:uLnTx/>
                <a:uFillTx/>
                <a:latin typeface="Calibri"/>
                <a:ea typeface="+mn-ea"/>
                <a:cs typeface="Calibri"/>
              </a:rPr>
              <a:t>Hours</a:t>
            </a:r>
            <a:endParaRPr kumimoji="0" sz="1850" b="0" i="0" u="none" strike="noStrike" kern="1200" cap="none" spc="0" normalizeH="0" baseline="0" noProof="0">
              <a:ln>
                <a:noFill/>
              </a:ln>
              <a:solidFill>
                <a:prstClr val="black"/>
              </a:solidFill>
              <a:effectLst/>
              <a:uLnTx/>
              <a:uFillTx/>
              <a:latin typeface="Calibri"/>
              <a:ea typeface="+mn-ea"/>
              <a:cs typeface="Calibri"/>
            </a:endParaRPr>
          </a:p>
          <a:p>
            <a:pPr marL="12700" marR="0" lvl="0" indent="0" algn="l" defTabSz="914400" rtl="0" eaLnBrk="1" fontAlgn="auto" latinLnBrk="0" hangingPunct="1">
              <a:lnSpc>
                <a:spcPct val="100000"/>
              </a:lnSpc>
              <a:spcBef>
                <a:spcPts val="775"/>
              </a:spcBef>
              <a:spcAft>
                <a:spcPts val="0"/>
              </a:spcAft>
              <a:buClrTx/>
              <a:buSzTx/>
              <a:buFontTx/>
              <a:buNone/>
              <a:tabLst/>
              <a:defRPr/>
            </a:pPr>
            <a:r>
              <a:rPr kumimoji="0" sz="1200" b="0" i="0" u="none" strike="noStrike" kern="1200" cap="none" spc="380" normalizeH="0" baseline="0" noProof="0" dirty="0">
                <a:ln>
                  <a:noFill/>
                </a:ln>
                <a:solidFill>
                  <a:srgbClr val="57380D"/>
                </a:solidFill>
                <a:effectLst/>
                <a:uLnTx/>
                <a:uFillTx/>
                <a:latin typeface="Arial Unicode MS"/>
                <a:ea typeface="+mn-ea"/>
                <a:cs typeface="Arial Unicode MS"/>
              </a:rPr>
              <a:t>4</a:t>
            </a:r>
            <a:r>
              <a:rPr kumimoji="0" sz="1200" b="0" i="0" u="none" strike="noStrike" kern="1200" cap="none" spc="-170" normalizeH="0" baseline="0" noProof="0" dirty="0">
                <a:ln>
                  <a:noFill/>
                </a:ln>
                <a:solidFill>
                  <a:srgbClr val="57380D"/>
                </a:solidFill>
                <a:effectLst/>
                <a:uLnTx/>
                <a:uFillTx/>
                <a:latin typeface="Arial Unicode MS"/>
                <a:ea typeface="+mn-ea"/>
                <a:cs typeface="Arial Unicode MS"/>
              </a:rPr>
              <a:t> </a:t>
            </a:r>
            <a:r>
              <a:rPr kumimoji="0" sz="1200" b="0" i="0" u="none" strike="noStrike" kern="1200" cap="none" spc="50" normalizeH="0" baseline="0" noProof="0" dirty="0">
                <a:ln>
                  <a:noFill/>
                </a:ln>
                <a:solidFill>
                  <a:srgbClr val="57380D"/>
                </a:solidFill>
                <a:effectLst/>
                <a:uLnTx/>
                <a:uFillTx/>
                <a:latin typeface="Arial Unicode MS"/>
                <a:ea typeface="+mn-ea"/>
                <a:cs typeface="Arial Unicode MS"/>
              </a:rPr>
              <a:t>PM </a:t>
            </a:r>
            <a:r>
              <a:rPr kumimoji="0" sz="1200" b="0" i="0" u="none" strike="noStrike" kern="1200" cap="none" spc="305" normalizeH="0" baseline="0" noProof="0" dirty="0">
                <a:ln>
                  <a:noFill/>
                </a:ln>
                <a:solidFill>
                  <a:srgbClr val="57380D"/>
                </a:solidFill>
                <a:effectLst/>
                <a:uLnTx/>
                <a:uFillTx/>
                <a:latin typeface="Arial Unicode MS"/>
                <a:ea typeface="+mn-ea"/>
                <a:cs typeface="Arial Unicode MS"/>
              </a:rPr>
              <a:t>to </a:t>
            </a:r>
            <a:r>
              <a:rPr kumimoji="0" sz="1200" b="0" i="0" u="none" strike="noStrike" kern="1200" cap="none" spc="215" normalizeH="0" baseline="0" noProof="0" dirty="0">
                <a:ln>
                  <a:noFill/>
                </a:ln>
                <a:solidFill>
                  <a:srgbClr val="57380D"/>
                </a:solidFill>
                <a:effectLst/>
                <a:uLnTx/>
                <a:uFillTx/>
                <a:latin typeface="Arial Unicode MS"/>
                <a:ea typeface="+mn-ea"/>
                <a:cs typeface="Arial Unicode MS"/>
              </a:rPr>
              <a:t>6 </a:t>
            </a:r>
            <a:r>
              <a:rPr kumimoji="0" sz="1200" b="0" i="0" u="none" strike="noStrike" kern="1200" cap="none" spc="50" normalizeH="0" baseline="0" noProof="0" dirty="0">
                <a:ln>
                  <a:noFill/>
                </a:ln>
                <a:solidFill>
                  <a:srgbClr val="57380D"/>
                </a:solidFill>
                <a:effectLst/>
                <a:uLnTx/>
                <a:uFillTx/>
                <a:latin typeface="Arial Unicode MS"/>
                <a:ea typeface="+mn-ea"/>
                <a:cs typeface="Arial Unicode MS"/>
              </a:rPr>
              <a:t>PM</a:t>
            </a:r>
            <a:endParaRPr kumimoji="0" sz="1200" b="0" i="0" u="none" strike="noStrike" kern="1200" cap="none" spc="0" normalizeH="0" baseline="0" noProof="0">
              <a:ln>
                <a:noFill/>
              </a:ln>
              <a:solidFill>
                <a:prstClr val="black"/>
              </a:solidFill>
              <a:effectLst/>
              <a:uLnTx/>
              <a:uFillTx/>
              <a:latin typeface="Arial Unicode MS"/>
              <a:ea typeface="+mn-ea"/>
              <a:cs typeface="Arial Unicode MS"/>
            </a:endParaRPr>
          </a:p>
        </p:txBody>
      </p:sp>
      <p:sp>
        <p:nvSpPr>
          <p:cNvPr id="8" name="object 8"/>
          <p:cNvSpPr/>
          <p:nvPr/>
        </p:nvSpPr>
        <p:spPr>
          <a:xfrm>
            <a:off x="607263" y="1372247"/>
            <a:ext cx="209550" cy="34290"/>
          </a:xfrm>
          <a:custGeom>
            <a:avLst/>
            <a:gdLst/>
            <a:ahLst/>
            <a:cxnLst/>
            <a:rect l="l" t="t" r="r" b="b"/>
            <a:pathLst>
              <a:path w="209550" h="34290">
                <a:moveTo>
                  <a:pt x="209296" y="34086"/>
                </a:moveTo>
                <a:lnTo>
                  <a:pt x="0" y="34086"/>
                </a:lnTo>
                <a:lnTo>
                  <a:pt x="0" y="0"/>
                </a:lnTo>
                <a:lnTo>
                  <a:pt x="209296" y="0"/>
                </a:lnTo>
                <a:lnTo>
                  <a:pt x="209296" y="34086"/>
                </a:lnTo>
                <a:close/>
              </a:path>
            </a:pathLst>
          </a:custGeom>
          <a:solidFill>
            <a:srgbClr val="8A520E"/>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 name="object 9"/>
          <p:cNvSpPr/>
          <p:nvPr/>
        </p:nvSpPr>
        <p:spPr>
          <a:xfrm>
            <a:off x="607263" y="1459903"/>
            <a:ext cx="209550" cy="34290"/>
          </a:xfrm>
          <a:custGeom>
            <a:avLst/>
            <a:gdLst/>
            <a:ahLst/>
            <a:cxnLst/>
            <a:rect l="l" t="t" r="r" b="b"/>
            <a:pathLst>
              <a:path w="209550" h="34290">
                <a:moveTo>
                  <a:pt x="209296" y="34137"/>
                </a:moveTo>
                <a:lnTo>
                  <a:pt x="0" y="34137"/>
                </a:lnTo>
                <a:lnTo>
                  <a:pt x="0" y="0"/>
                </a:lnTo>
                <a:lnTo>
                  <a:pt x="209296" y="0"/>
                </a:lnTo>
                <a:lnTo>
                  <a:pt x="209296" y="34137"/>
                </a:lnTo>
                <a:close/>
              </a:path>
            </a:pathLst>
          </a:custGeom>
          <a:solidFill>
            <a:srgbClr val="8A520E"/>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0" name="object 10"/>
          <p:cNvSpPr/>
          <p:nvPr/>
        </p:nvSpPr>
        <p:spPr>
          <a:xfrm>
            <a:off x="607263" y="1547609"/>
            <a:ext cx="209550" cy="34290"/>
          </a:xfrm>
          <a:custGeom>
            <a:avLst/>
            <a:gdLst/>
            <a:ahLst/>
            <a:cxnLst/>
            <a:rect l="l" t="t" r="r" b="b"/>
            <a:pathLst>
              <a:path w="209550" h="34290">
                <a:moveTo>
                  <a:pt x="209296" y="34086"/>
                </a:moveTo>
                <a:lnTo>
                  <a:pt x="0" y="34086"/>
                </a:lnTo>
                <a:lnTo>
                  <a:pt x="0" y="0"/>
                </a:lnTo>
                <a:lnTo>
                  <a:pt x="209296" y="0"/>
                </a:lnTo>
                <a:lnTo>
                  <a:pt x="209296" y="34086"/>
                </a:lnTo>
                <a:close/>
              </a:path>
            </a:pathLst>
          </a:custGeom>
          <a:solidFill>
            <a:srgbClr val="8A520E"/>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object 11"/>
          <p:cNvSpPr/>
          <p:nvPr/>
        </p:nvSpPr>
        <p:spPr>
          <a:xfrm>
            <a:off x="10052837" y="5932830"/>
            <a:ext cx="178435" cy="394970"/>
          </a:xfrm>
          <a:custGeom>
            <a:avLst/>
            <a:gdLst/>
            <a:ahLst/>
            <a:cxnLst/>
            <a:rect l="l" t="t" r="r" b="b"/>
            <a:pathLst>
              <a:path w="178434" h="394970">
                <a:moveTo>
                  <a:pt x="96748" y="366471"/>
                </a:moveTo>
                <a:lnTo>
                  <a:pt x="81711" y="366471"/>
                </a:lnTo>
                <a:lnTo>
                  <a:pt x="81711" y="0"/>
                </a:lnTo>
                <a:lnTo>
                  <a:pt x="96748" y="0"/>
                </a:lnTo>
                <a:lnTo>
                  <a:pt x="96748" y="366471"/>
                </a:lnTo>
                <a:close/>
              </a:path>
              <a:path w="178434" h="394970">
                <a:moveTo>
                  <a:pt x="89204" y="394601"/>
                </a:moveTo>
                <a:lnTo>
                  <a:pt x="0" y="307339"/>
                </a:lnTo>
                <a:lnTo>
                  <a:pt x="10718" y="296862"/>
                </a:lnTo>
                <a:lnTo>
                  <a:pt x="81711" y="366471"/>
                </a:lnTo>
                <a:lnTo>
                  <a:pt x="117912" y="366471"/>
                </a:lnTo>
                <a:lnTo>
                  <a:pt x="89204" y="394601"/>
                </a:lnTo>
                <a:close/>
              </a:path>
              <a:path w="178434" h="394970">
                <a:moveTo>
                  <a:pt x="117912" y="366471"/>
                </a:moveTo>
                <a:lnTo>
                  <a:pt x="96748" y="366471"/>
                </a:lnTo>
                <a:lnTo>
                  <a:pt x="167538" y="296862"/>
                </a:lnTo>
                <a:lnTo>
                  <a:pt x="178257" y="307339"/>
                </a:lnTo>
                <a:lnTo>
                  <a:pt x="117912" y="366471"/>
                </a:lnTo>
                <a:close/>
              </a:path>
            </a:pathLst>
          </a:custGeom>
          <a:solidFill>
            <a:srgbClr val="8A520E"/>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pic>
        <p:nvPicPr>
          <p:cNvPr id="12" name="object 12"/>
          <p:cNvPicPr/>
          <p:nvPr/>
        </p:nvPicPr>
        <p:blipFill>
          <a:blip r:embed="rId2" cstate="print"/>
          <a:stretch>
            <a:fillRect/>
          </a:stretch>
        </p:blipFill>
        <p:spPr>
          <a:xfrm>
            <a:off x="10091890" y="3196082"/>
            <a:ext cx="102984" cy="102996"/>
          </a:xfrm>
          <a:prstGeom prst="rect">
            <a:avLst/>
          </a:prstGeom>
        </p:spPr>
      </p:pic>
      <p:pic>
        <p:nvPicPr>
          <p:cNvPr id="13" name="object 13"/>
          <p:cNvPicPr/>
          <p:nvPr/>
        </p:nvPicPr>
        <p:blipFill>
          <a:blip r:embed="rId3" cstate="print"/>
          <a:stretch>
            <a:fillRect/>
          </a:stretch>
        </p:blipFill>
        <p:spPr>
          <a:xfrm>
            <a:off x="10091890" y="3477323"/>
            <a:ext cx="102984" cy="102984"/>
          </a:xfrm>
          <a:prstGeom prst="rect">
            <a:avLst/>
          </a:prstGeom>
        </p:spPr>
      </p:pic>
      <p:pic>
        <p:nvPicPr>
          <p:cNvPr id="14" name="object 14"/>
          <p:cNvPicPr/>
          <p:nvPr/>
        </p:nvPicPr>
        <p:blipFill>
          <a:blip r:embed="rId4" cstate="print"/>
          <a:stretch>
            <a:fillRect/>
          </a:stretch>
        </p:blipFill>
        <p:spPr>
          <a:xfrm>
            <a:off x="10091890" y="3758603"/>
            <a:ext cx="102984" cy="102984"/>
          </a:xfrm>
          <a:prstGeom prst="rect">
            <a:avLst/>
          </a:prstGeom>
        </p:spPr>
      </p:pic>
      <p:pic>
        <p:nvPicPr>
          <p:cNvPr id="15" name="object 15"/>
          <p:cNvPicPr/>
          <p:nvPr/>
        </p:nvPicPr>
        <p:blipFill>
          <a:blip r:embed="rId5" cstate="print"/>
          <a:stretch>
            <a:fillRect/>
          </a:stretch>
        </p:blipFill>
        <p:spPr>
          <a:xfrm>
            <a:off x="10091890" y="4039844"/>
            <a:ext cx="102984" cy="102984"/>
          </a:xfrm>
          <a:prstGeom prst="rect">
            <a:avLst/>
          </a:prstGeom>
        </p:spPr>
      </p:pic>
      <p:pic>
        <p:nvPicPr>
          <p:cNvPr id="17" name="object 2">
            <a:extLst>
              <a:ext uri="{FF2B5EF4-FFF2-40B4-BE49-F238E27FC236}">
                <a16:creationId xmlns:a16="http://schemas.microsoft.com/office/drawing/2014/main" id="{B64FBF2F-37ED-4E6E-B9FF-BC83BE42CEC3}"/>
              </a:ext>
            </a:extLst>
          </p:cNvPr>
          <p:cNvPicPr/>
          <p:nvPr/>
        </p:nvPicPr>
        <p:blipFill>
          <a:blip r:embed="rId6" cstate="print"/>
          <a:stretch>
            <a:fillRect/>
          </a:stretch>
        </p:blipFill>
        <p:spPr>
          <a:xfrm>
            <a:off x="5651500" y="3530600"/>
            <a:ext cx="4834307" cy="402590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0693400" cy="7556499"/>
          </a:xfrm>
          <a:custGeom>
            <a:avLst/>
            <a:gdLst/>
            <a:ahLst/>
            <a:cxnLst/>
            <a:rect l="l" t="t" r="r" b="b"/>
            <a:pathLst>
              <a:path w="10693400" h="6015355">
                <a:moveTo>
                  <a:pt x="10693400" y="6015037"/>
                </a:moveTo>
                <a:lnTo>
                  <a:pt x="0" y="6015037"/>
                </a:lnTo>
                <a:lnTo>
                  <a:pt x="0" y="0"/>
                </a:lnTo>
                <a:lnTo>
                  <a:pt x="10693400" y="0"/>
                </a:lnTo>
                <a:lnTo>
                  <a:pt x="10693400" y="6015037"/>
                </a:lnTo>
                <a:close/>
              </a:path>
            </a:pathLst>
          </a:custGeom>
          <a:solidFill>
            <a:schemeClr val="accent6">
              <a:lumMod val="60000"/>
              <a:lumOff val="40000"/>
            </a:schemeClr>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4" name="object 4"/>
          <p:cNvSpPr/>
          <p:nvPr/>
        </p:nvSpPr>
        <p:spPr>
          <a:xfrm>
            <a:off x="607263" y="1372247"/>
            <a:ext cx="209550" cy="34290"/>
          </a:xfrm>
          <a:custGeom>
            <a:avLst/>
            <a:gdLst/>
            <a:ahLst/>
            <a:cxnLst/>
            <a:rect l="l" t="t" r="r" b="b"/>
            <a:pathLst>
              <a:path w="209550" h="34290">
                <a:moveTo>
                  <a:pt x="209296" y="34086"/>
                </a:moveTo>
                <a:lnTo>
                  <a:pt x="0" y="34086"/>
                </a:lnTo>
                <a:lnTo>
                  <a:pt x="0" y="0"/>
                </a:lnTo>
                <a:lnTo>
                  <a:pt x="209296" y="0"/>
                </a:lnTo>
                <a:lnTo>
                  <a:pt x="209296" y="34086"/>
                </a:lnTo>
                <a:close/>
              </a:path>
            </a:pathLst>
          </a:custGeom>
          <a:solidFill>
            <a:srgbClr val="25604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object 5"/>
          <p:cNvSpPr/>
          <p:nvPr/>
        </p:nvSpPr>
        <p:spPr>
          <a:xfrm>
            <a:off x="607263" y="1459903"/>
            <a:ext cx="209550" cy="34290"/>
          </a:xfrm>
          <a:custGeom>
            <a:avLst/>
            <a:gdLst/>
            <a:ahLst/>
            <a:cxnLst/>
            <a:rect l="l" t="t" r="r" b="b"/>
            <a:pathLst>
              <a:path w="209550" h="34290">
                <a:moveTo>
                  <a:pt x="209296" y="34137"/>
                </a:moveTo>
                <a:lnTo>
                  <a:pt x="0" y="34137"/>
                </a:lnTo>
                <a:lnTo>
                  <a:pt x="0" y="0"/>
                </a:lnTo>
                <a:lnTo>
                  <a:pt x="209296" y="0"/>
                </a:lnTo>
                <a:lnTo>
                  <a:pt x="209296" y="34137"/>
                </a:lnTo>
                <a:close/>
              </a:path>
            </a:pathLst>
          </a:custGeom>
          <a:solidFill>
            <a:srgbClr val="25604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object 6"/>
          <p:cNvSpPr/>
          <p:nvPr/>
        </p:nvSpPr>
        <p:spPr>
          <a:xfrm>
            <a:off x="607263" y="1547609"/>
            <a:ext cx="209550" cy="34290"/>
          </a:xfrm>
          <a:custGeom>
            <a:avLst/>
            <a:gdLst/>
            <a:ahLst/>
            <a:cxnLst/>
            <a:rect l="l" t="t" r="r" b="b"/>
            <a:pathLst>
              <a:path w="209550" h="34290">
                <a:moveTo>
                  <a:pt x="209296" y="34086"/>
                </a:moveTo>
                <a:lnTo>
                  <a:pt x="0" y="34086"/>
                </a:lnTo>
                <a:lnTo>
                  <a:pt x="0" y="0"/>
                </a:lnTo>
                <a:lnTo>
                  <a:pt x="209296" y="0"/>
                </a:lnTo>
                <a:lnTo>
                  <a:pt x="209296" y="34086"/>
                </a:lnTo>
                <a:close/>
              </a:path>
            </a:pathLst>
          </a:custGeom>
          <a:solidFill>
            <a:srgbClr val="25604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pic>
        <p:nvPicPr>
          <p:cNvPr id="7" name="object 7"/>
          <p:cNvPicPr/>
          <p:nvPr/>
        </p:nvPicPr>
        <p:blipFill>
          <a:blip r:embed="rId2" cstate="print"/>
          <a:stretch>
            <a:fillRect/>
          </a:stretch>
        </p:blipFill>
        <p:spPr>
          <a:xfrm>
            <a:off x="10091890" y="3196082"/>
            <a:ext cx="102984" cy="102996"/>
          </a:xfrm>
          <a:prstGeom prst="rect">
            <a:avLst/>
          </a:prstGeom>
        </p:spPr>
      </p:pic>
      <p:pic>
        <p:nvPicPr>
          <p:cNvPr id="8" name="object 8"/>
          <p:cNvPicPr/>
          <p:nvPr/>
        </p:nvPicPr>
        <p:blipFill>
          <a:blip r:embed="rId3" cstate="print"/>
          <a:stretch>
            <a:fillRect/>
          </a:stretch>
        </p:blipFill>
        <p:spPr>
          <a:xfrm>
            <a:off x="10091890" y="3477323"/>
            <a:ext cx="102984" cy="102984"/>
          </a:xfrm>
          <a:prstGeom prst="rect">
            <a:avLst/>
          </a:prstGeom>
        </p:spPr>
      </p:pic>
      <p:pic>
        <p:nvPicPr>
          <p:cNvPr id="9" name="object 9"/>
          <p:cNvPicPr/>
          <p:nvPr/>
        </p:nvPicPr>
        <p:blipFill>
          <a:blip r:embed="rId4" cstate="print"/>
          <a:stretch>
            <a:fillRect/>
          </a:stretch>
        </p:blipFill>
        <p:spPr>
          <a:xfrm>
            <a:off x="10091890" y="3758603"/>
            <a:ext cx="102984" cy="102984"/>
          </a:xfrm>
          <a:prstGeom prst="rect">
            <a:avLst/>
          </a:prstGeom>
        </p:spPr>
      </p:pic>
      <p:pic>
        <p:nvPicPr>
          <p:cNvPr id="10" name="object 10"/>
          <p:cNvPicPr/>
          <p:nvPr/>
        </p:nvPicPr>
        <p:blipFill>
          <a:blip r:embed="rId5" cstate="print"/>
          <a:stretch>
            <a:fillRect/>
          </a:stretch>
        </p:blipFill>
        <p:spPr>
          <a:xfrm>
            <a:off x="10091890" y="4039844"/>
            <a:ext cx="102984" cy="102984"/>
          </a:xfrm>
          <a:prstGeom prst="rect">
            <a:avLst/>
          </a:prstGeom>
        </p:spPr>
      </p:pic>
      <p:sp>
        <p:nvSpPr>
          <p:cNvPr id="11" name="object 11"/>
          <p:cNvSpPr/>
          <p:nvPr/>
        </p:nvSpPr>
        <p:spPr>
          <a:xfrm>
            <a:off x="10052837" y="5932830"/>
            <a:ext cx="178435" cy="394970"/>
          </a:xfrm>
          <a:custGeom>
            <a:avLst/>
            <a:gdLst/>
            <a:ahLst/>
            <a:cxnLst/>
            <a:rect l="l" t="t" r="r" b="b"/>
            <a:pathLst>
              <a:path w="178434" h="394970">
                <a:moveTo>
                  <a:pt x="96748" y="366471"/>
                </a:moveTo>
                <a:lnTo>
                  <a:pt x="81711" y="366471"/>
                </a:lnTo>
                <a:lnTo>
                  <a:pt x="81711" y="0"/>
                </a:lnTo>
                <a:lnTo>
                  <a:pt x="96748" y="0"/>
                </a:lnTo>
                <a:lnTo>
                  <a:pt x="96748" y="366471"/>
                </a:lnTo>
                <a:close/>
              </a:path>
              <a:path w="178434" h="394970">
                <a:moveTo>
                  <a:pt x="89204" y="394601"/>
                </a:moveTo>
                <a:lnTo>
                  <a:pt x="0" y="307339"/>
                </a:lnTo>
                <a:lnTo>
                  <a:pt x="10718" y="296862"/>
                </a:lnTo>
                <a:lnTo>
                  <a:pt x="81711" y="366471"/>
                </a:lnTo>
                <a:lnTo>
                  <a:pt x="117912" y="366471"/>
                </a:lnTo>
                <a:lnTo>
                  <a:pt x="89204" y="394601"/>
                </a:lnTo>
                <a:close/>
              </a:path>
              <a:path w="178434" h="394970">
                <a:moveTo>
                  <a:pt x="117912" y="366471"/>
                </a:moveTo>
                <a:lnTo>
                  <a:pt x="96748" y="366471"/>
                </a:lnTo>
                <a:lnTo>
                  <a:pt x="167538" y="296862"/>
                </a:lnTo>
                <a:lnTo>
                  <a:pt x="178257" y="307339"/>
                </a:lnTo>
                <a:lnTo>
                  <a:pt x="117912" y="366471"/>
                </a:lnTo>
                <a:close/>
              </a:path>
            </a:pathLst>
          </a:custGeom>
          <a:solidFill>
            <a:srgbClr val="25604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12" name="object 12"/>
          <p:cNvGrpSpPr/>
          <p:nvPr/>
        </p:nvGrpSpPr>
        <p:grpSpPr>
          <a:xfrm>
            <a:off x="6500144" y="-248311"/>
            <a:ext cx="4187190" cy="4288155"/>
            <a:chOff x="5676900" y="1948122"/>
            <a:chExt cx="4187190" cy="4288155"/>
          </a:xfrm>
        </p:grpSpPr>
        <p:pic>
          <p:nvPicPr>
            <p:cNvPr id="13" name="object 13"/>
            <p:cNvPicPr/>
            <p:nvPr/>
          </p:nvPicPr>
          <p:blipFill>
            <a:blip r:embed="rId6" cstate="print"/>
            <a:stretch>
              <a:fillRect/>
            </a:stretch>
          </p:blipFill>
          <p:spPr>
            <a:xfrm>
              <a:off x="5676900" y="1948122"/>
              <a:ext cx="4187075" cy="4287577"/>
            </a:xfrm>
            <a:prstGeom prst="rect">
              <a:avLst/>
            </a:prstGeom>
          </p:spPr>
        </p:pic>
        <p:pic>
          <p:nvPicPr>
            <p:cNvPr id="14" name="object 14"/>
            <p:cNvPicPr/>
            <p:nvPr/>
          </p:nvPicPr>
          <p:blipFill>
            <a:blip r:embed="rId7" cstate="print"/>
            <a:stretch>
              <a:fillRect/>
            </a:stretch>
          </p:blipFill>
          <p:spPr>
            <a:xfrm>
              <a:off x="6627710" y="3439768"/>
              <a:ext cx="2703212" cy="1299376"/>
            </a:xfrm>
            <a:prstGeom prst="rect">
              <a:avLst/>
            </a:prstGeom>
          </p:spPr>
        </p:pic>
      </p:grpSp>
      <p:sp>
        <p:nvSpPr>
          <p:cNvPr id="17" name="TextBox 16">
            <a:extLst>
              <a:ext uri="{FF2B5EF4-FFF2-40B4-BE49-F238E27FC236}">
                <a16:creationId xmlns:a16="http://schemas.microsoft.com/office/drawing/2014/main" id="{24E4245E-FFF3-4BB1-910A-600B9B699393}"/>
              </a:ext>
            </a:extLst>
          </p:cNvPr>
          <p:cNvSpPr txBox="1"/>
          <p:nvPr/>
        </p:nvSpPr>
        <p:spPr>
          <a:xfrm>
            <a:off x="712038" y="1788448"/>
            <a:ext cx="6239978" cy="5386090"/>
          </a:xfrm>
          <a:prstGeom prst="rect">
            <a:avLst/>
          </a:prstGeom>
          <a:noFill/>
        </p:spPr>
        <p:txBody>
          <a:bodyPr wrap="square">
            <a:spAutoFit/>
          </a:bodyPr>
          <a:lstStyle/>
          <a:p>
            <a:r>
              <a:rPr lang="en-US" sz="2800" kern="0" dirty="0">
                <a:solidFill>
                  <a:schemeClr val="bg2">
                    <a:lumMod val="25000"/>
                  </a:schemeClr>
                </a:solidFill>
                <a:latin typeface="Abadi MT Condensed Light" panose="020B0604020202020204" charset="0"/>
                <a:cs typeface="Abadi MT Condensed Light" panose="020B0604020202020204" charset="0"/>
              </a:rPr>
              <a:t>T</a:t>
            </a:r>
            <a:r>
              <a:rPr lang="en-US" sz="2800" kern="0" dirty="0">
                <a:solidFill>
                  <a:schemeClr val="bg2">
                    <a:lumMod val="25000"/>
                  </a:schemeClr>
                </a:solidFill>
                <a:latin typeface="Abadi MT Condensed Light" panose="020B0306030101010103" pitchFamily="34" charset="77"/>
                <a:cs typeface="Arabic Typesetting" panose="03020402040406030203" pitchFamily="66" charset="-78"/>
              </a:rPr>
              <a:t>he main important thing in this program is : the arriving airplanes and departing airplanes must use the same runway. For that reason, it should be allocated to the airplanes that has been waiting the longest amount of time. So, the appropriate structure for this program is queue because Queue use FIFO method, but since we want to use this runway more than once we decided to use ” CURCULAR QUEUE ”.</a:t>
            </a:r>
            <a:endParaRPr lang="en-US" sz="2800" dirty="0">
              <a:latin typeface="Abadi MT Condensed Light" panose="020B0306030101010103" pitchFamily="34" charset="77"/>
            </a:endParaRPr>
          </a:p>
        </p:txBody>
      </p:sp>
      <p:sp>
        <p:nvSpPr>
          <p:cNvPr id="20" name="TextBox 19">
            <a:extLst>
              <a:ext uri="{FF2B5EF4-FFF2-40B4-BE49-F238E27FC236}">
                <a16:creationId xmlns:a16="http://schemas.microsoft.com/office/drawing/2014/main" id="{C2A75D1F-9784-41B7-AEF5-E9313494FEE8}"/>
              </a:ext>
            </a:extLst>
          </p:cNvPr>
          <p:cNvSpPr txBox="1"/>
          <p:nvPr/>
        </p:nvSpPr>
        <p:spPr>
          <a:xfrm>
            <a:off x="1274512" y="806450"/>
            <a:ext cx="5524983" cy="1231106"/>
          </a:xfrm>
          <a:prstGeom prst="rect">
            <a:avLst/>
          </a:prstGeom>
          <a:noFill/>
        </p:spPr>
        <p:txBody>
          <a:bodyPr wrap="square" rtlCol="0">
            <a:spAutoFit/>
          </a:bodyPr>
          <a:lstStyle/>
          <a:p>
            <a:endParaRPr lang="en-US" sz="2800" kern="0" dirty="0">
              <a:solidFill>
                <a:schemeClr val="bg2">
                  <a:lumMod val="25000"/>
                </a:schemeClr>
              </a:solidFill>
              <a:latin typeface="Arabic Typesetting" panose="03020402040406030203" pitchFamily="66" charset="-78"/>
              <a:cs typeface="Arabic Typesetting" panose="03020402040406030203" pitchFamily="66" charset="-78"/>
            </a:endParaRPr>
          </a:p>
          <a:p>
            <a:endParaRPr lang="en-US" sz="2800" kern="0" dirty="0">
              <a:solidFill>
                <a:schemeClr val="bg2">
                  <a:lumMod val="25000"/>
                </a:schemeClr>
              </a:solidFill>
              <a:latin typeface="Arabic Typesetting" panose="03020402040406030203" pitchFamily="66" charset="-78"/>
              <a:cs typeface="Arabic Typesetting" panose="03020402040406030203" pitchFamily="66" charset="-78"/>
            </a:endParaRPr>
          </a:p>
          <a:p>
            <a:endParaRPr lang="en-US" dirty="0"/>
          </a:p>
        </p:txBody>
      </p:sp>
    </p:spTree>
    <p:extLst>
      <p:ext uri="{BB962C8B-B14F-4D97-AF65-F5344CB8AC3E}">
        <p14:creationId xmlns:p14="http://schemas.microsoft.com/office/powerpoint/2010/main" val="10418521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1612900" y="3187587"/>
            <a:ext cx="3733800" cy="739946"/>
          </a:xfrm>
          <a:prstGeom prst="rect">
            <a:avLst/>
          </a:prstGeom>
        </p:spPr>
        <p:txBody>
          <a:bodyPr vert="horz" wrap="square" lIns="0" tIns="85090" rIns="0" bIns="0" rtlCol="0">
            <a:spAutoFit/>
          </a:bodyPr>
          <a:lstStyle/>
          <a:p>
            <a:pPr marL="83185" marR="214629" lvl="0" indent="10160" algn="l" defTabSz="914400" rtl="0" eaLnBrk="1" fontAlgn="auto" latinLnBrk="0" hangingPunct="1">
              <a:lnSpc>
                <a:spcPts val="5130"/>
              </a:lnSpc>
              <a:spcBef>
                <a:spcPts val="670"/>
              </a:spcBef>
              <a:spcAft>
                <a:spcPts val="0"/>
              </a:spcAft>
              <a:buClrTx/>
              <a:buSzTx/>
              <a:buFontTx/>
              <a:buNone/>
              <a:tabLst/>
              <a:defRPr/>
            </a:pPr>
            <a:r>
              <a:rPr kumimoji="0" lang="en-US" sz="4650" b="1" i="0" u="none" strike="noStrike" kern="1200" cap="none" spc="185" normalizeH="0" baseline="0" noProof="0" dirty="0">
                <a:ln>
                  <a:noFill/>
                </a:ln>
                <a:solidFill>
                  <a:srgbClr val="FF9000"/>
                </a:solidFill>
                <a:effectLst/>
                <a:uLnTx/>
                <a:uFillTx/>
                <a:latin typeface="Calibri"/>
                <a:ea typeface="+mn-ea"/>
                <a:cs typeface="Calibri"/>
              </a:rPr>
              <a:t>conclusion</a:t>
            </a:r>
            <a:endParaRPr kumimoji="0" sz="4650" b="0" i="0" u="none" strike="noStrike" kern="1200" cap="none" spc="0" normalizeH="0" baseline="0" noProof="0" dirty="0">
              <a:ln>
                <a:noFill/>
              </a:ln>
              <a:solidFill>
                <a:prstClr val="black"/>
              </a:solidFill>
              <a:effectLst/>
              <a:uLnTx/>
              <a:uFillTx/>
              <a:latin typeface="Calibri"/>
              <a:ea typeface="+mn-ea"/>
              <a:cs typeface="Calibri"/>
            </a:endParaRPr>
          </a:p>
        </p:txBody>
      </p:sp>
      <p:sp>
        <p:nvSpPr>
          <p:cNvPr id="6" name="Rectangle 5">
            <a:extLst>
              <a:ext uri="{FF2B5EF4-FFF2-40B4-BE49-F238E27FC236}">
                <a16:creationId xmlns:a16="http://schemas.microsoft.com/office/drawing/2014/main" id="{96762E2E-9413-47C6-A9F9-9D28CAA998E2}"/>
              </a:ext>
            </a:extLst>
          </p:cNvPr>
          <p:cNvSpPr/>
          <p:nvPr/>
        </p:nvSpPr>
        <p:spPr>
          <a:xfrm>
            <a:off x="0" y="0"/>
            <a:ext cx="10693400" cy="738306"/>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7" name="Rectangle 6">
            <a:extLst>
              <a:ext uri="{FF2B5EF4-FFF2-40B4-BE49-F238E27FC236}">
                <a16:creationId xmlns:a16="http://schemas.microsoft.com/office/drawing/2014/main" id="{57CB86EE-5847-495F-9A12-65F83D84C6FB}"/>
              </a:ext>
            </a:extLst>
          </p:cNvPr>
          <p:cNvSpPr/>
          <p:nvPr/>
        </p:nvSpPr>
        <p:spPr>
          <a:xfrm>
            <a:off x="0" y="6814153"/>
            <a:ext cx="10693400" cy="738306"/>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8" name="TextBox 7">
            <a:extLst>
              <a:ext uri="{FF2B5EF4-FFF2-40B4-BE49-F238E27FC236}">
                <a16:creationId xmlns:a16="http://schemas.microsoft.com/office/drawing/2014/main" id="{48CE1D64-37D6-4DC5-B24C-325BEEE48599}"/>
              </a:ext>
            </a:extLst>
          </p:cNvPr>
          <p:cNvSpPr txBox="1"/>
          <p:nvPr/>
        </p:nvSpPr>
        <p:spPr>
          <a:xfrm>
            <a:off x="4889500" y="2323855"/>
            <a:ext cx="4495800" cy="3046988"/>
          </a:xfrm>
          <a:prstGeom prst="rect">
            <a:avLst/>
          </a:prstGeom>
          <a:noFill/>
          <a:ln>
            <a:solidFill>
              <a:srgbClr val="EFD2D1"/>
            </a:solidFill>
          </a:ln>
        </p:spPr>
        <p:txBody>
          <a:bodyPr wrap="square" rtlCol="1">
            <a:spAutoFit/>
          </a:bodyPr>
          <a:lstStyle/>
          <a:p>
            <a:r>
              <a:rPr lang="en-US" sz="2400" dirty="0">
                <a:solidFill>
                  <a:schemeClr val="accent6">
                    <a:lumMod val="50000"/>
                  </a:schemeClr>
                </a:solidFill>
                <a:latin typeface="Abadi MT Condensed Light" panose="020B0306030101010103" pitchFamily="34" charset="77"/>
              </a:rPr>
              <a:t>This simulation model program help to avoid congestion issues consist for the landing and take off planes, the main idea is to give the plane which has to landing more priority than the take of plane There is also a maximum number of plan that will landing or take off and if it reach this point the airport will refuse the new plane</a:t>
            </a:r>
            <a:endParaRPr lang="ar-SA" sz="2400" dirty="0">
              <a:solidFill>
                <a:schemeClr val="accent6">
                  <a:lumMod val="50000"/>
                </a:schemeClr>
              </a:solidFill>
              <a:latin typeface="Abadi MT Condensed Light" panose="020B0306030101010103" pitchFamily="34" charset="77"/>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Gallery</Template>
  <TotalTime>6024</TotalTime>
  <Words>478</Words>
  <Application>Microsoft Office PowerPoint</Application>
  <PresentationFormat>Custom</PresentationFormat>
  <Paragraphs>33</Paragraphs>
  <Slides>11</Slides>
  <Notes>0</Notes>
  <HiddenSlides>0</HiddenSlides>
  <MMClips>0</MMClips>
  <ScaleCrop>false</ScaleCrop>
  <HeadingPairs>
    <vt:vector size="6" baseType="variant">
      <vt:variant>
        <vt:lpstr>Fonts Used</vt:lpstr>
      </vt:variant>
      <vt:variant>
        <vt:i4>13</vt:i4>
      </vt:variant>
      <vt:variant>
        <vt:lpstr>Theme</vt:lpstr>
      </vt:variant>
      <vt:variant>
        <vt:i4>2</vt:i4>
      </vt:variant>
      <vt:variant>
        <vt:lpstr>Slide Titles</vt:lpstr>
      </vt:variant>
      <vt:variant>
        <vt:i4>11</vt:i4>
      </vt:variant>
    </vt:vector>
  </HeadingPairs>
  <TitlesOfParts>
    <vt:vector size="26" baseType="lpstr">
      <vt:lpstr>Arial Unicode MS</vt:lpstr>
      <vt:lpstr>Arabic Typesetting</vt:lpstr>
      <vt:lpstr>Century Gothic</vt:lpstr>
      <vt:lpstr>Calibri</vt:lpstr>
      <vt:lpstr>Lucida Sans Unicode</vt:lpstr>
      <vt:lpstr>Ravie</vt:lpstr>
      <vt:lpstr>Baskerville Old Face</vt:lpstr>
      <vt:lpstr>Bookman Old Style</vt:lpstr>
      <vt:lpstr>Javanese Text</vt:lpstr>
      <vt:lpstr>Bahnschrift SemiBold Condensed</vt:lpstr>
      <vt:lpstr>Abadi MT Condensed Light</vt:lpstr>
      <vt:lpstr>Comic Sans MS</vt:lpstr>
      <vt:lpstr>Times New Roman</vt:lpstr>
      <vt:lpstr>Office Theme</vt:lpstr>
      <vt:lpstr>1_Office Theme</vt:lpstr>
      <vt:lpstr>Title:</vt:lpstr>
      <vt:lpstr>PowerPoint Presentation</vt:lpstr>
      <vt:lpstr>Introduction</vt:lpstr>
      <vt:lpstr>PowerPoint Presentation</vt:lpstr>
      <vt:lpstr>Problem statement</vt:lpstr>
      <vt:lpstr>The airport has one runway, the plane comes at random instants of time, there is priority for landing planes, The take off planes still wait more time until there’re no more landing planes, there is a maximum number of planes that can wait</vt:lpstr>
      <vt:lpstr>Data structure used for the solution and why?  </vt:lpstr>
      <vt:lpstr>PowerPoint Presentation</vt:lpstr>
      <vt:lpstr>PowerPoint Presentation</vt:lpstr>
      <vt:lpstr>PowerPoint Presentation</vt:lpstr>
      <vt:lpstr>Output: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developer NOURA</dc:creator>
  <cp:lastModifiedBy>نوره خالد بن محمد المسيند</cp:lastModifiedBy>
  <cp:revision>63</cp:revision>
  <dcterms:created xsi:type="dcterms:W3CDTF">2020-10-05T08:15:19Z</dcterms:created>
  <dcterms:modified xsi:type="dcterms:W3CDTF">2020-12-09T18:53:56Z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2020-11-15T00:00:00Z</vt:filetime>
  </property>
  <property fmtid="{D5CDD505-2E9C-101B-9397-08002B2CF9AE}" pid="3" name="LastSaved">
    <vt:filetime>2020-11-15T00:00:00Z</vt:filetime>
  </property>
</Properties>
</file>